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256" r:id="rId2"/>
    <p:sldId id="334" r:id="rId3"/>
    <p:sldId id="335" r:id="rId4"/>
    <p:sldId id="349" r:id="rId5"/>
    <p:sldId id="360" r:id="rId6"/>
    <p:sldId id="353" r:id="rId7"/>
    <p:sldId id="354" r:id="rId8"/>
    <p:sldId id="355" r:id="rId9"/>
    <p:sldId id="362" r:id="rId10"/>
    <p:sldId id="350" r:id="rId11"/>
    <p:sldId id="367" r:id="rId12"/>
    <p:sldId id="261" r:id="rId13"/>
    <p:sldId id="364" r:id="rId14"/>
    <p:sldId id="376" r:id="rId15"/>
    <p:sldId id="377" r:id="rId16"/>
    <p:sldId id="374" r:id="rId17"/>
    <p:sldId id="378" r:id="rId18"/>
    <p:sldId id="380" r:id="rId19"/>
    <p:sldId id="381" r:id="rId20"/>
    <p:sldId id="339" r:id="rId21"/>
    <p:sldId id="265" r:id="rId22"/>
    <p:sldId id="340" r:id="rId23"/>
    <p:sldId id="342" r:id="rId24"/>
    <p:sldId id="341" r:id="rId25"/>
    <p:sldId id="343" r:id="rId26"/>
    <p:sldId id="344" r:id="rId27"/>
    <p:sldId id="346" r:id="rId28"/>
    <p:sldId id="368" r:id="rId29"/>
    <p:sldId id="372" r:id="rId30"/>
    <p:sldId id="370" r:id="rId31"/>
    <p:sldId id="371" r:id="rId32"/>
    <p:sldId id="369" r:id="rId33"/>
    <p:sldId id="348" r:id="rId3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7D31"/>
    <a:srgbClr val="FF3399"/>
    <a:srgbClr val="E94781"/>
    <a:srgbClr val="FFFF00"/>
    <a:srgbClr val="578280"/>
    <a:srgbClr val="3B8571"/>
    <a:srgbClr val="FFFFFF"/>
    <a:srgbClr val="2F266B"/>
    <a:srgbClr val="00B0F0"/>
    <a:srgbClr val="7030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258ED38-68F6-4F97-95D2-07D8515351CD}" v="5" dt="2023-05-04T08:45:53.570"/>
    <p1510:client id="{CABCA650-D1DC-4753-BB6C-E8B535A49AF6}" v="99" dt="2023-05-04T07:20:25.44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505E3EF-67EA-436B-97B2-0124C06EBD24}" styleName="보통 스타일 4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99" autoAdjust="0"/>
    <p:restoredTop sz="94660"/>
  </p:normalViewPr>
  <p:slideViewPr>
    <p:cSldViewPr snapToGrid="0">
      <p:cViewPr>
        <p:scale>
          <a:sx n="100" d="100"/>
          <a:sy n="100" d="100"/>
        </p:scale>
        <p:origin x="0" y="-37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현석" userId="0063b9638cd0d420" providerId="LiveId" clId="{2258ED38-68F6-4F97-95D2-07D8515351CD}"/>
    <pc:docChg chg="undo custSel modSld">
      <pc:chgData name="현석" userId="0063b9638cd0d420" providerId="LiveId" clId="{2258ED38-68F6-4F97-95D2-07D8515351CD}" dt="2023-05-04T08:46:17.211" v="62" actId="207"/>
      <pc:docMkLst>
        <pc:docMk/>
      </pc:docMkLst>
      <pc:sldChg chg="addSp delSp modSp mod">
        <pc:chgData name="현석" userId="0063b9638cd0d420" providerId="LiveId" clId="{2258ED38-68F6-4F97-95D2-07D8515351CD}" dt="2023-05-04T08:32:21.363" v="7" actId="21"/>
        <pc:sldMkLst>
          <pc:docMk/>
          <pc:sldMk cId="1480248639" sldId="368"/>
        </pc:sldMkLst>
        <pc:picChg chg="add del mod">
          <ac:chgData name="현석" userId="0063b9638cd0d420" providerId="LiveId" clId="{2258ED38-68F6-4F97-95D2-07D8515351CD}" dt="2023-05-04T08:32:21.363" v="7" actId="21"/>
          <ac:picMkLst>
            <pc:docMk/>
            <pc:sldMk cId="1480248639" sldId="368"/>
            <ac:picMk id="5" creationId="{6FEC9E1C-22AE-838F-F5CB-343EAA383899}"/>
          </ac:picMkLst>
        </pc:picChg>
      </pc:sldChg>
      <pc:sldChg chg="addSp delSp modSp mod">
        <pc:chgData name="현석" userId="0063b9638cd0d420" providerId="LiveId" clId="{2258ED38-68F6-4F97-95D2-07D8515351CD}" dt="2023-05-04T08:46:17.211" v="62" actId="207"/>
        <pc:sldMkLst>
          <pc:docMk/>
          <pc:sldMk cId="2925748575" sldId="372"/>
        </pc:sldMkLst>
        <pc:spChg chg="add mod">
          <ac:chgData name="현석" userId="0063b9638cd0d420" providerId="LiveId" clId="{2258ED38-68F6-4F97-95D2-07D8515351CD}" dt="2023-05-04T08:45:21.373" v="21" actId="208"/>
          <ac:spMkLst>
            <pc:docMk/>
            <pc:sldMk cId="2925748575" sldId="372"/>
            <ac:spMk id="6" creationId="{EF7F9859-E0A3-384A-4B37-71F0C6A783E1}"/>
          </ac:spMkLst>
        </pc:spChg>
        <pc:spChg chg="add mod">
          <ac:chgData name="현석" userId="0063b9638cd0d420" providerId="LiveId" clId="{2258ED38-68F6-4F97-95D2-07D8515351CD}" dt="2023-05-04T08:45:06.043" v="20" actId="208"/>
          <ac:spMkLst>
            <pc:docMk/>
            <pc:sldMk cId="2925748575" sldId="372"/>
            <ac:spMk id="7" creationId="{A64F45D2-D502-68F6-4E23-DF6076424F29}"/>
          </ac:spMkLst>
        </pc:spChg>
        <pc:spChg chg="add mod">
          <ac:chgData name="현석" userId="0063b9638cd0d420" providerId="LiveId" clId="{2258ED38-68F6-4F97-95D2-07D8515351CD}" dt="2023-05-04T08:45:50.997" v="36" actId="207"/>
          <ac:spMkLst>
            <pc:docMk/>
            <pc:sldMk cId="2925748575" sldId="372"/>
            <ac:spMk id="9" creationId="{1ED42562-1CEC-CE3F-4716-DC6A49AD928E}"/>
          </ac:spMkLst>
        </pc:spChg>
        <pc:spChg chg="add mod">
          <ac:chgData name="현석" userId="0063b9638cd0d420" providerId="LiveId" clId="{2258ED38-68F6-4F97-95D2-07D8515351CD}" dt="2023-05-04T08:46:17.211" v="62" actId="207"/>
          <ac:spMkLst>
            <pc:docMk/>
            <pc:sldMk cId="2925748575" sldId="372"/>
            <ac:spMk id="10" creationId="{FCA67297-1AA8-E122-A42B-57BC614906A3}"/>
          </ac:spMkLst>
        </pc:spChg>
        <pc:picChg chg="add mod">
          <ac:chgData name="현석" userId="0063b9638cd0d420" providerId="LiveId" clId="{2258ED38-68F6-4F97-95D2-07D8515351CD}" dt="2023-05-04T08:32:22.437" v="8"/>
          <ac:picMkLst>
            <pc:docMk/>
            <pc:sldMk cId="2925748575" sldId="372"/>
            <ac:picMk id="5" creationId="{1A943199-4EC8-3C31-AE9A-837938AB4718}"/>
          </ac:picMkLst>
        </pc:picChg>
        <pc:picChg chg="del mod modCrop">
          <ac:chgData name="현석" userId="0063b9638cd0d420" providerId="LiveId" clId="{2258ED38-68F6-4F97-95D2-07D8515351CD}" dt="2023-05-04T08:32:11.509" v="4" actId="21"/>
          <ac:picMkLst>
            <pc:docMk/>
            <pc:sldMk cId="2925748575" sldId="372"/>
            <ac:picMk id="11" creationId="{C0D0F3E6-9639-EBCD-8B7B-D4C034B31D56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02A89F5-BE90-4A39-859F-05CCD3F8DC91}" type="doc">
      <dgm:prSet loTypeId="urn:microsoft.com/office/officeart/2008/layout/VerticalCurvedList" loCatId="list" qsTypeId="urn:microsoft.com/office/officeart/2005/8/quickstyle/simple1" qsCatId="simple" csTypeId="urn:microsoft.com/office/officeart/2005/8/colors/accent2_5" csCatId="accent2" phldr="1"/>
      <dgm:spPr/>
      <dgm:t>
        <a:bodyPr/>
        <a:lstStyle/>
        <a:p>
          <a:pPr latinLnBrk="1"/>
          <a:endParaRPr lang="ko-KR" altLang="en-US"/>
        </a:p>
      </dgm:t>
    </dgm:pt>
    <dgm:pt modelId="{2E60FE8A-8111-40C5-B80C-E03C969EF759}">
      <dgm:prSet phldrT="[텍스트]"/>
      <dgm:spPr/>
      <dgm:t>
        <a:bodyPr/>
        <a:lstStyle/>
        <a:p>
          <a:pPr latinLnBrk="1"/>
          <a:r>
            <a:rPr lang="en-US" altLang="ko-KR" dirty="0"/>
            <a:t>I2C </a:t>
          </a:r>
          <a:r>
            <a:rPr lang="ko-KR" altLang="en-US" dirty="0"/>
            <a:t>통신 </a:t>
          </a:r>
          <a:r>
            <a:rPr lang="en-US" altLang="ko-KR" dirty="0"/>
            <a:t>Protocol</a:t>
          </a:r>
          <a:r>
            <a:rPr lang="ko-KR" altLang="en-US" dirty="0"/>
            <a:t> 및 </a:t>
          </a:r>
          <a:r>
            <a:rPr lang="en-US" altLang="ko-KR" dirty="0" err="1"/>
            <a:t>WatchDog</a:t>
          </a:r>
          <a:r>
            <a:rPr lang="en-US" altLang="ko-KR" dirty="0"/>
            <a:t> Timer</a:t>
          </a:r>
          <a:r>
            <a:rPr lang="ko-KR" altLang="en-US" dirty="0"/>
            <a:t>에 대한 이해</a:t>
          </a:r>
        </a:p>
      </dgm:t>
    </dgm:pt>
    <dgm:pt modelId="{6CEB8B82-DAFF-4467-818F-2A9DA4748128}" type="parTrans" cxnId="{C3CE8263-AB5A-470A-A19F-E6D42E1EE410}">
      <dgm:prSet/>
      <dgm:spPr/>
      <dgm:t>
        <a:bodyPr/>
        <a:lstStyle/>
        <a:p>
          <a:pPr latinLnBrk="1"/>
          <a:endParaRPr lang="ko-KR" altLang="en-US"/>
        </a:p>
      </dgm:t>
    </dgm:pt>
    <dgm:pt modelId="{F3FD46B1-E8BD-415A-B5A7-E648BA345C74}" type="sibTrans" cxnId="{C3CE8263-AB5A-470A-A19F-E6D42E1EE410}">
      <dgm:prSet/>
      <dgm:spPr/>
      <dgm:t>
        <a:bodyPr/>
        <a:lstStyle/>
        <a:p>
          <a:pPr latinLnBrk="1"/>
          <a:endParaRPr lang="ko-KR" altLang="en-US"/>
        </a:p>
      </dgm:t>
    </dgm:pt>
    <dgm:pt modelId="{C38EF3FE-E7CE-4841-8A5F-36A61ED52A9D}">
      <dgm:prSet phldrT="[텍스트]"/>
      <dgm:spPr/>
      <dgm:t>
        <a:bodyPr/>
        <a:lstStyle/>
        <a:p>
          <a:pPr latinLnBrk="1"/>
          <a:r>
            <a:rPr lang="ko-KR" altLang="en-US" dirty="0" err="1"/>
            <a:t>아두이노</a:t>
          </a:r>
          <a:r>
            <a:rPr lang="en-US" altLang="ko-KR" dirty="0"/>
            <a:t>(Master/Slave)</a:t>
          </a:r>
          <a:r>
            <a:rPr lang="ko-KR" altLang="en-US" dirty="0"/>
            <a:t>와 </a:t>
          </a:r>
          <a:r>
            <a:rPr lang="en-US" altLang="ko-KR" dirty="0"/>
            <a:t>Processing</a:t>
          </a:r>
          <a:r>
            <a:rPr lang="ko-KR" altLang="en-US" dirty="0"/>
            <a:t>간의 통신 구축을 통한 </a:t>
          </a:r>
          <a:r>
            <a:rPr lang="en-US" altLang="ko-KR" dirty="0"/>
            <a:t>IO</a:t>
          </a:r>
          <a:r>
            <a:rPr lang="ko-KR" altLang="en-US" dirty="0"/>
            <a:t>제어</a:t>
          </a:r>
        </a:p>
      </dgm:t>
    </dgm:pt>
    <dgm:pt modelId="{562FE21B-D819-482A-8A54-68150BA14974}" type="parTrans" cxnId="{299AFB39-7C65-42C3-AA68-9DB644990BFD}">
      <dgm:prSet/>
      <dgm:spPr/>
      <dgm:t>
        <a:bodyPr/>
        <a:lstStyle/>
        <a:p>
          <a:pPr latinLnBrk="1"/>
          <a:endParaRPr lang="ko-KR" altLang="en-US"/>
        </a:p>
      </dgm:t>
    </dgm:pt>
    <dgm:pt modelId="{2BFAD259-A2EC-4AF7-9985-3A7EB476BA52}" type="sibTrans" cxnId="{299AFB39-7C65-42C3-AA68-9DB644990BFD}">
      <dgm:prSet/>
      <dgm:spPr/>
      <dgm:t>
        <a:bodyPr/>
        <a:lstStyle/>
        <a:p>
          <a:pPr latinLnBrk="1"/>
          <a:endParaRPr lang="ko-KR" altLang="en-US"/>
        </a:p>
      </dgm:t>
    </dgm:pt>
    <dgm:pt modelId="{B4B9DAF7-D3A7-4F95-82B9-932B16FA0A4F}">
      <dgm:prSet phldrT="[텍스트]"/>
      <dgm:spPr/>
      <dgm:t>
        <a:bodyPr/>
        <a:lstStyle/>
        <a:p>
          <a:pPr latinLnBrk="1"/>
          <a:r>
            <a:rPr lang="en-US" altLang="ko-KR" dirty="0"/>
            <a:t>Processing</a:t>
          </a:r>
          <a:r>
            <a:rPr lang="ko-KR" altLang="en-US" dirty="0"/>
            <a:t>을 이용해 </a:t>
          </a:r>
          <a:r>
            <a:rPr lang="en-US" altLang="ko-KR" dirty="0"/>
            <a:t>IO</a:t>
          </a:r>
          <a:r>
            <a:rPr lang="ko-KR" altLang="en-US" dirty="0"/>
            <a:t>제어 및 </a:t>
          </a:r>
          <a:r>
            <a:rPr lang="en-US" altLang="ko-KR" dirty="0"/>
            <a:t>Monitoring</a:t>
          </a:r>
          <a:r>
            <a:rPr lang="ko-KR" altLang="en-US" dirty="0"/>
            <a:t>이 가능한 </a:t>
          </a:r>
          <a:r>
            <a:rPr lang="en-US" altLang="ko-KR" dirty="0"/>
            <a:t>GUI</a:t>
          </a:r>
          <a:r>
            <a:rPr lang="ko-KR" altLang="en-US" dirty="0"/>
            <a:t>작성</a:t>
          </a:r>
        </a:p>
      </dgm:t>
    </dgm:pt>
    <dgm:pt modelId="{76A2FB79-3245-4E1D-8425-7BDC03F95952}" type="parTrans" cxnId="{3CF51D41-DEFF-4988-ADDA-6E8B1A2CDD6F}">
      <dgm:prSet/>
      <dgm:spPr/>
      <dgm:t>
        <a:bodyPr/>
        <a:lstStyle/>
        <a:p>
          <a:pPr latinLnBrk="1"/>
          <a:endParaRPr lang="ko-KR" altLang="en-US"/>
        </a:p>
      </dgm:t>
    </dgm:pt>
    <dgm:pt modelId="{B430AF84-D9BE-4575-94F1-B16E6005DFF2}" type="sibTrans" cxnId="{3CF51D41-DEFF-4988-ADDA-6E8B1A2CDD6F}">
      <dgm:prSet/>
      <dgm:spPr/>
      <dgm:t>
        <a:bodyPr/>
        <a:lstStyle/>
        <a:p>
          <a:pPr latinLnBrk="1"/>
          <a:endParaRPr lang="ko-KR" altLang="en-US"/>
        </a:p>
      </dgm:t>
    </dgm:pt>
    <dgm:pt modelId="{B63BAC75-EA75-4140-B320-6E7CBB36B61A}" type="pres">
      <dgm:prSet presAssocID="{D02A89F5-BE90-4A39-859F-05CCD3F8DC91}" presName="Name0" presStyleCnt="0">
        <dgm:presLayoutVars>
          <dgm:chMax val="7"/>
          <dgm:chPref val="7"/>
          <dgm:dir/>
        </dgm:presLayoutVars>
      </dgm:prSet>
      <dgm:spPr/>
    </dgm:pt>
    <dgm:pt modelId="{8ED2FD1B-D24F-48F5-8A1D-369E64FC8EA0}" type="pres">
      <dgm:prSet presAssocID="{D02A89F5-BE90-4A39-859F-05CCD3F8DC91}" presName="Name1" presStyleCnt="0"/>
      <dgm:spPr/>
    </dgm:pt>
    <dgm:pt modelId="{CCFD48D2-772C-4104-B3B4-7FE491DE65BA}" type="pres">
      <dgm:prSet presAssocID="{D02A89F5-BE90-4A39-859F-05CCD3F8DC91}" presName="cycle" presStyleCnt="0"/>
      <dgm:spPr/>
    </dgm:pt>
    <dgm:pt modelId="{A39AB5D5-6DB0-415C-8393-6041119C5990}" type="pres">
      <dgm:prSet presAssocID="{D02A89F5-BE90-4A39-859F-05CCD3F8DC91}" presName="srcNode" presStyleLbl="node1" presStyleIdx="0" presStyleCnt="3"/>
      <dgm:spPr/>
    </dgm:pt>
    <dgm:pt modelId="{E41949CA-7D0A-41E8-833D-D1A766AD5D02}" type="pres">
      <dgm:prSet presAssocID="{D02A89F5-BE90-4A39-859F-05CCD3F8DC91}" presName="conn" presStyleLbl="parChTrans1D2" presStyleIdx="0" presStyleCnt="1"/>
      <dgm:spPr/>
    </dgm:pt>
    <dgm:pt modelId="{96C1CCEC-F695-42FF-8CD5-7F61C61447EF}" type="pres">
      <dgm:prSet presAssocID="{D02A89F5-BE90-4A39-859F-05CCD3F8DC91}" presName="extraNode" presStyleLbl="node1" presStyleIdx="0" presStyleCnt="3"/>
      <dgm:spPr/>
    </dgm:pt>
    <dgm:pt modelId="{B7F9FE9D-5FF0-4144-AA63-6EBAEBDAC2B6}" type="pres">
      <dgm:prSet presAssocID="{D02A89F5-BE90-4A39-859F-05CCD3F8DC91}" presName="dstNode" presStyleLbl="node1" presStyleIdx="0" presStyleCnt="3"/>
      <dgm:spPr/>
    </dgm:pt>
    <dgm:pt modelId="{C358EF92-9A96-47AD-AC7E-170AADB33E65}" type="pres">
      <dgm:prSet presAssocID="{2E60FE8A-8111-40C5-B80C-E03C969EF759}" presName="text_1" presStyleLbl="node1" presStyleIdx="0" presStyleCnt="3">
        <dgm:presLayoutVars>
          <dgm:bulletEnabled val="1"/>
        </dgm:presLayoutVars>
      </dgm:prSet>
      <dgm:spPr/>
    </dgm:pt>
    <dgm:pt modelId="{ADA3775B-FA82-4560-940A-4679C8BB8044}" type="pres">
      <dgm:prSet presAssocID="{2E60FE8A-8111-40C5-B80C-E03C969EF759}" presName="accent_1" presStyleCnt="0"/>
      <dgm:spPr/>
    </dgm:pt>
    <dgm:pt modelId="{AD02C102-7481-44E0-B714-A539805A010C}" type="pres">
      <dgm:prSet presAssocID="{2E60FE8A-8111-40C5-B80C-E03C969EF759}" presName="accentRepeatNode" presStyleLbl="solidFgAcc1" presStyleIdx="0" presStyleCnt="3"/>
      <dgm:spPr/>
    </dgm:pt>
    <dgm:pt modelId="{FBC1FDCA-D263-4A8A-896C-94DCF7759BCE}" type="pres">
      <dgm:prSet presAssocID="{C38EF3FE-E7CE-4841-8A5F-36A61ED52A9D}" presName="text_2" presStyleLbl="node1" presStyleIdx="1" presStyleCnt="3">
        <dgm:presLayoutVars>
          <dgm:bulletEnabled val="1"/>
        </dgm:presLayoutVars>
      </dgm:prSet>
      <dgm:spPr/>
    </dgm:pt>
    <dgm:pt modelId="{0FAC3B5D-9404-4296-9E76-1CE095A20F7C}" type="pres">
      <dgm:prSet presAssocID="{C38EF3FE-E7CE-4841-8A5F-36A61ED52A9D}" presName="accent_2" presStyleCnt="0"/>
      <dgm:spPr/>
    </dgm:pt>
    <dgm:pt modelId="{45E51FC8-774B-49FF-9E3E-114E93F6A165}" type="pres">
      <dgm:prSet presAssocID="{C38EF3FE-E7CE-4841-8A5F-36A61ED52A9D}" presName="accentRepeatNode" presStyleLbl="solidFgAcc1" presStyleIdx="1" presStyleCnt="3"/>
      <dgm:spPr/>
    </dgm:pt>
    <dgm:pt modelId="{26DAD1AA-4C65-4553-A802-710EC0B63B1F}" type="pres">
      <dgm:prSet presAssocID="{B4B9DAF7-D3A7-4F95-82B9-932B16FA0A4F}" presName="text_3" presStyleLbl="node1" presStyleIdx="2" presStyleCnt="3">
        <dgm:presLayoutVars>
          <dgm:bulletEnabled val="1"/>
        </dgm:presLayoutVars>
      </dgm:prSet>
      <dgm:spPr/>
    </dgm:pt>
    <dgm:pt modelId="{AD02401C-E61B-4E06-8454-2C921EBECAD8}" type="pres">
      <dgm:prSet presAssocID="{B4B9DAF7-D3A7-4F95-82B9-932B16FA0A4F}" presName="accent_3" presStyleCnt="0"/>
      <dgm:spPr/>
    </dgm:pt>
    <dgm:pt modelId="{8F6351BA-5765-48EF-849D-75BAC3A086E5}" type="pres">
      <dgm:prSet presAssocID="{B4B9DAF7-D3A7-4F95-82B9-932B16FA0A4F}" presName="accentRepeatNode" presStyleLbl="solidFgAcc1" presStyleIdx="2" presStyleCnt="3"/>
      <dgm:spPr/>
    </dgm:pt>
  </dgm:ptLst>
  <dgm:cxnLst>
    <dgm:cxn modelId="{299AFB39-7C65-42C3-AA68-9DB644990BFD}" srcId="{D02A89F5-BE90-4A39-859F-05CCD3F8DC91}" destId="{C38EF3FE-E7CE-4841-8A5F-36A61ED52A9D}" srcOrd="1" destOrd="0" parTransId="{562FE21B-D819-482A-8A54-68150BA14974}" sibTransId="{2BFAD259-A2EC-4AF7-9985-3A7EB476BA52}"/>
    <dgm:cxn modelId="{3CF51D41-DEFF-4988-ADDA-6E8B1A2CDD6F}" srcId="{D02A89F5-BE90-4A39-859F-05CCD3F8DC91}" destId="{B4B9DAF7-D3A7-4F95-82B9-932B16FA0A4F}" srcOrd="2" destOrd="0" parTransId="{76A2FB79-3245-4E1D-8425-7BDC03F95952}" sibTransId="{B430AF84-D9BE-4575-94F1-B16E6005DFF2}"/>
    <dgm:cxn modelId="{C3CE8263-AB5A-470A-A19F-E6D42E1EE410}" srcId="{D02A89F5-BE90-4A39-859F-05CCD3F8DC91}" destId="{2E60FE8A-8111-40C5-B80C-E03C969EF759}" srcOrd="0" destOrd="0" parTransId="{6CEB8B82-DAFF-4467-818F-2A9DA4748128}" sibTransId="{F3FD46B1-E8BD-415A-B5A7-E648BA345C74}"/>
    <dgm:cxn modelId="{9F380F51-CD58-4A42-B6D0-D0564E17313D}" type="presOf" srcId="{B4B9DAF7-D3A7-4F95-82B9-932B16FA0A4F}" destId="{26DAD1AA-4C65-4553-A802-710EC0B63B1F}" srcOrd="0" destOrd="0" presId="urn:microsoft.com/office/officeart/2008/layout/VerticalCurvedList"/>
    <dgm:cxn modelId="{4995C690-D846-4070-BB6E-1772E65DCB12}" type="presOf" srcId="{2E60FE8A-8111-40C5-B80C-E03C969EF759}" destId="{C358EF92-9A96-47AD-AC7E-170AADB33E65}" srcOrd="0" destOrd="0" presId="urn:microsoft.com/office/officeart/2008/layout/VerticalCurvedList"/>
    <dgm:cxn modelId="{60DA53BF-513C-4CDC-9616-A6912C256A0B}" type="presOf" srcId="{D02A89F5-BE90-4A39-859F-05CCD3F8DC91}" destId="{B63BAC75-EA75-4140-B320-6E7CBB36B61A}" srcOrd="0" destOrd="0" presId="urn:microsoft.com/office/officeart/2008/layout/VerticalCurvedList"/>
    <dgm:cxn modelId="{3E6CBEC0-1136-4C1D-BB01-459A1CF7A6A5}" type="presOf" srcId="{C38EF3FE-E7CE-4841-8A5F-36A61ED52A9D}" destId="{FBC1FDCA-D263-4A8A-896C-94DCF7759BCE}" srcOrd="0" destOrd="0" presId="urn:microsoft.com/office/officeart/2008/layout/VerticalCurvedList"/>
    <dgm:cxn modelId="{6EEE2EF1-A9D5-4886-98E5-F5688635DFEF}" type="presOf" srcId="{F3FD46B1-E8BD-415A-B5A7-E648BA345C74}" destId="{E41949CA-7D0A-41E8-833D-D1A766AD5D02}" srcOrd="0" destOrd="0" presId="urn:microsoft.com/office/officeart/2008/layout/VerticalCurvedList"/>
    <dgm:cxn modelId="{8C846E64-4533-42BE-8353-B55208864B8F}" type="presParOf" srcId="{B63BAC75-EA75-4140-B320-6E7CBB36B61A}" destId="{8ED2FD1B-D24F-48F5-8A1D-369E64FC8EA0}" srcOrd="0" destOrd="0" presId="urn:microsoft.com/office/officeart/2008/layout/VerticalCurvedList"/>
    <dgm:cxn modelId="{AC514951-E66A-4FD9-8B2B-D6EC35B7CF2C}" type="presParOf" srcId="{8ED2FD1B-D24F-48F5-8A1D-369E64FC8EA0}" destId="{CCFD48D2-772C-4104-B3B4-7FE491DE65BA}" srcOrd="0" destOrd="0" presId="urn:microsoft.com/office/officeart/2008/layout/VerticalCurvedList"/>
    <dgm:cxn modelId="{00ADF3E4-D4A8-4DC6-88B8-524FA2783A0B}" type="presParOf" srcId="{CCFD48D2-772C-4104-B3B4-7FE491DE65BA}" destId="{A39AB5D5-6DB0-415C-8393-6041119C5990}" srcOrd="0" destOrd="0" presId="urn:microsoft.com/office/officeart/2008/layout/VerticalCurvedList"/>
    <dgm:cxn modelId="{B8E8EA75-2132-4568-BF6A-0D99A595B337}" type="presParOf" srcId="{CCFD48D2-772C-4104-B3B4-7FE491DE65BA}" destId="{E41949CA-7D0A-41E8-833D-D1A766AD5D02}" srcOrd="1" destOrd="0" presId="urn:microsoft.com/office/officeart/2008/layout/VerticalCurvedList"/>
    <dgm:cxn modelId="{BF5F6984-A80C-48CF-9AE8-21E1B6310E43}" type="presParOf" srcId="{CCFD48D2-772C-4104-B3B4-7FE491DE65BA}" destId="{96C1CCEC-F695-42FF-8CD5-7F61C61447EF}" srcOrd="2" destOrd="0" presId="urn:microsoft.com/office/officeart/2008/layout/VerticalCurvedList"/>
    <dgm:cxn modelId="{837272D2-4282-4069-803B-A5A99F3314F7}" type="presParOf" srcId="{CCFD48D2-772C-4104-B3B4-7FE491DE65BA}" destId="{B7F9FE9D-5FF0-4144-AA63-6EBAEBDAC2B6}" srcOrd="3" destOrd="0" presId="urn:microsoft.com/office/officeart/2008/layout/VerticalCurvedList"/>
    <dgm:cxn modelId="{42FC7400-9F27-4A2F-BF5A-67A7E82022B4}" type="presParOf" srcId="{8ED2FD1B-D24F-48F5-8A1D-369E64FC8EA0}" destId="{C358EF92-9A96-47AD-AC7E-170AADB33E65}" srcOrd="1" destOrd="0" presId="urn:microsoft.com/office/officeart/2008/layout/VerticalCurvedList"/>
    <dgm:cxn modelId="{FCDAF273-8084-4DD6-8EEA-F52D5B6BABB2}" type="presParOf" srcId="{8ED2FD1B-D24F-48F5-8A1D-369E64FC8EA0}" destId="{ADA3775B-FA82-4560-940A-4679C8BB8044}" srcOrd="2" destOrd="0" presId="urn:microsoft.com/office/officeart/2008/layout/VerticalCurvedList"/>
    <dgm:cxn modelId="{4910798D-DF8D-401E-957E-07056B1CB555}" type="presParOf" srcId="{ADA3775B-FA82-4560-940A-4679C8BB8044}" destId="{AD02C102-7481-44E0-B714-A539805A010C}" srcOrd="0" destOrd="0" presId="urn:microsoft.com/office/officeart/2008/layout/VerticalCurvedList"/>
    <dgm:cxn modelId="{2607559A-1E2E-4671-935F-9D3ACACADBE6}" type="presParOf" srcId="{8ED2FD1B-D24F-48F5-8A1D-369E64FC8EA0}" destId="{FBC1FDCA-D263-4A8A-896C-94DCF7759BCE}" srcOrd="3" destOrd="0" presId="urn:microsoft.com/office/officeart/2008/layout/VerticalCurvedList"/>
    <dgm:cxn modelId="{5A341D64-6712-44A6-84F9-578E305999E7}" type="presParOf" srcId="{8ED2FD1B-D24F-48F5-8A1D-369E64FC8EA0}" destId="{0FAC3B5D-9404-4296-9E76-1CE095A20F7C}" srcOrd="4" destOrd="0" presId="urn:microsoft.com/office/officeart/2008/layout/VerticalCurvedList"/>
    <dgm:cxn modelId="{D365C644-5979-4864-8A91-3CEB69A3DE12}" type="presParOf" srcId="{0FAC3B5D-9404-4296-9E76-1CE095A20F7C}" destId="{45E51FC8-774B-49FF-9E3E-114E93F6A165}" srcOrd="0" destOrd="0" presId="urn:microsoft.com/office/officeart/2008/layout/VerticalCurvedList"/>
    <dgm:cxn modelId="{4049AE35-B619-4D5E-9CF9-C5D3A3B12899}" type="presParOf" srcId="{8ED2FD1B-D24F-48F5-8A1D-369E64FC8EA0}" destId="{26DAD1AA-4C65-4553-A802-710EC0B63B1F}" srcOrd="5" destOrd="0" presId="urn:microsoft.com/office/officeart/2008/layout/VerticalCurvedList"/>
    <dgm:cxn modelId="{7D004136-7650-41F5-8DD1-EE3B90081D08}" type="presParOf" srcId="{8ED2FD1B-D24F-48F5-8A1D-369E64FC8EA0}" destId="{AD02401C-E61B-4E06-8454-2C921EBECAD8}" srcOrd="6" destOrd="0" presId="urn:microsoft.com/office/officeart/2008/layout/VerticalCurvedList"/>
    <dgm:cxn modelId="{07D32BAB-1917-4925-A6EA-20DB1C517988}" type="presParOf" srcId="{AD02401C-E61B-4E06-8454-2C921EBECAD8}" destId="{8F6351BA-5765-48EF-849D-75BAC3A086E5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1949CA-7D0A-41E8-833D-D1A766AD5D02}">
      <dsp:nvSpPr>
        <dsp:cNvPr id="0" name=""/>
        <dsp:cNvSpPr/>
      </dsp:nvSpPr>
      <dsp:spPr>
        <a:xfrm>
          <a:off x="-6125176" y="-937410"/>
          <a:ext cx="7293488" cy="7293488"/>
        </a:xfrm>
        <a:prstGeom prst="blockArc">
          <a:avLst>
            <a:gd name="adj1" fmla="val 18900000"/>
            <a:gd name="adj2" fmla="val 2700000"/>
            <a:gd name="adj3" fmla="val 296"/>
          </a:avLst>
        </a:prstGeom>
        <a:noFill/>
        <a:ln w="12700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358EF92-9A96-47AD-AC7E-170AADB33E65}">
      <dsp:nvSpPr>
        <dsp:cNvPr id="0" name=""/>
        <dsp:cNvSpPr/>
      </dsp:nvSpPr>
      <dsp:spPr>
        <a:xfrm>
          <a:off x="752110" y="541866"/>
          <a:ext cx="11010039" cy="1083733"/>
        </a:xfrm>
        <a:prstGeom prst="rect">
          <a:avLst/>
        </a:prstGeom>
        <a:solidFill>
          <a:schemeClr val="accen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60213" tIns="63500" rIns="63500" bIns="63500" numCol="1" spcCol="1270" anchor="ctr" anchorCtr="0">
          <a:noAutofit/>
        </a:bodyPr>
        <a:lstStyle/>
        <a:p>
          <a:pPr marL="0" lvl="0" indent="0" algn="l" defTabSz="1111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500" kern="1200" dirty="0"/>
            <a:t>I2C </a:t>
          </a:r>
          <a:r>
            <a:rPr lang="ko-KR" altLang="en-US" sz="2500" kern="1200" dirty="0"/>
            <a:t>통신 </a:t>
          </a:r>
          <a:r>
            <a:rPr lang="en-US" altLang="ko-KR" sz="2500" kern="1200" dirty="0"/>
            <a:t>Protocol</a:t>
          </a:r>
          <a:r>
            <a:rPr lang="ko-KR" altLang="en-US" sz="2500" kern="1200" dirty="0"/>
            <a:t> 및 </a:t>
          </a:r>
          <a:r>
            <a:rPr lang="en-US" altLang="ko-KR" sz="2500" kern="1200" dirty="0" err="1"/>
            <a:t>WatchDog</a:t>
          </a:r>
          <a:r>
            <a:rPr lang="en-US" altLang="ko-KR" sz="2500" kern="1200" dirty="0"/>
            <a:t> Timer</a:t>
          </a:r>
          <a:r>
            <a:rPr lang="ko-KR" altLang="en-US" sz="2500" kern="1200" dirty="0"/>
            <a:t>에 대한 이해</a:t>
          </a:r>
        </a:p>
      </dsp:txBody>
      <dsp:txXfrm>
        <a:off x="752110" y="541866"/>
        <a:ext cx="11010039" cy="1083733"/>
      </dsp:txXfrm>
    </dsp:sp>
    <dsp:sp modelId="{AD02C102-7481-44E0-B714-A539805A010C}">
      <dsp:nvSpPr>
        <dsp:cNvPr id="0" name=""/>
        <dsp:cNvSpPr/>
      </dsp:nvSpPr>
      <dsp:spPr>
        <a:xfrm>
          <a:off x="74777" y="406400"/>
          <a:ext cx="1354666" cy="135466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BC1FDCA-D263-4A8A-896C-94DCF7759BCE}">
      <dsp:nvSpPr>
        <dsp:cNvPr id="0" name=""/>
        <dsp:cNvSpPr/>
      </dsp:nvSpPr>
      <dsp:spPr>
        <a:xfrm>
          <a:off x="1146048" y="2167466"/>
          <a:ext cx="10616102" cy="1083733"/>
        </a:xfrm>
        <a:prstGeom prst="rect">
          <a:avLst/>
        </a:prstGeom>
        <a:solidFill>
          <a:schemeClr val="accent2">
            <a:alpha val="90000"/>
            <a:hueOff val="0"/>
            <a:satOff val="0"/>
            <a:lumOff val="0"/>
            <a:alphaOff val="-2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60213" tIns="63500" rIns="63500" bIns="63500" numCol="1" spcCol="1270" anchor="ctr" anchorCtr="0">
          <a:noAutofit/>
        </a:bodyPr>
        <a:lstStyle/>
        <a:p>
          <a:pPr marL="0" lvl="0" indent="0" algn="l" defTabSz="1111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500" kern="1200" dirty="0" err="1"/>
            <a:t>아두이노</a:t>
          </a:r>
          <a:r>
            <a:rPr lang="en-US" altLang="ko-KR" sz="2500" kern="1200" dirty="0"/>
            <a:t>(Master/Slave)</a:t>
          </a:r>
          <a:r>
            <a:rPr lang="ko-KR" altLang="en-US" sz="2500" kern="1200" dirty="0"/>
            <a:t>와 </a:t>
          </a:r>
          <a:r>
            <a:rPr lang="en-US" altLang="ko-KR" sz="2500" kern="1200" dirty="0"/>
            <a:t>Processing</a:t>
          </a:r>
          <a:r>
            <a:rPr lang="ko-KR" altLang="en-US" sz="2500" kern="1200" dirty="0"/>
            <a:t>간의 통신 구축을 통한 </a:t>
          </a:r>
          <a:r>
            <a:rPr lang="en-US" altLang="ko-KR" sz="2500" kern="1200" dirty="0"/>
            <a:t>IO</a:t>
          </a:r>
          <a:r>
            <a:rPr lang="ko-KR" altLang="en-US" sz="2500" kern="1200" dirty="0"/>
            <a:t>제어</a:t>
          </a:r>
        </a:p>
      </dsp:txBody>
      <dsp:txXfrm>
        <a:off x="1146048" y="2167466"/>
        <a:ext cx="10616102" cy="1083733"/>
      </dsp:txXfrm>
    </dsp:sp>
    <dsp:sp modelId="{45E51FC8-774B-49FF-9E3E-114E93F6A165}">
      <dsp:nvSpPr>
        <dsp:cNvPr id="0" name=""/>
        <dsp:cNvSpPr/>
      </dsp:nvSpPr>
      <dsp:spPr>
        <a:xfrm>
          <a:off x="468714" y="2032000"/>
          <a:ext cx="1354666" cy="135466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hueOff val="0"/>
              <a:satOff val="0"/>
              <a:lumOff val="0"/>
              <a:alphaOff val="-2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6DAD1AA-4C65-4553-A802-710EC0B63B1F}">
      <dsp:nvSpPr>
        <dsp:cNvPr id="0" name=""/>
        <dsp:cNvSpPr/>
      </dsp:nvSpPr>
      <dsp:spPr>
        <a:xfrm>
          <a:off x="752110" y="3793066"/>
          <a:ext cx="11010039" cy="1083733"/>
        </a:xfrm>
        <a:prstGeom prst="rect">
          <a:avLst/>
        </a:prstGeom>
        <a:solidFill>
          <a:schemeClr val="accent2">
            <a:alpha val="90000"/>
            <a:hueOff val="0"/>
            <a:satOff val="0"/>
            <a:lumOff val="0"/>
            <a:alphaOff val="-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60213" tIns="63500" rIns="63500" bIns="63500" numCol="1" spcCol="1270" anchor="ctr" anchorCtr="0">
          <a:noAutofit/>
        </a:bodyPr>
        <a:lstStyle/>
        <a:p>
          <a:pPr marL="0" lvl="0" indent="0" algn="l" defTabSz="1111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500" kern="1200" dirty="0"/>
            <a:t>Processing</a:t>
          </a:r>
          <a:r>
            <a:rPr lang="ko-KR" altLang="en-US" sz="2500" kern="1200" dirty="0"/>
            <a:t>을 이용해 </a:t>
          </a:r>
          <a:r>
            <a:rPr lang="en-US" altLang="ko-KR" sz="2500" kern="1200" dirty="0"/>
            <a:t>IO</a:t>
          </a:r>
          <a:r>
            <a:rPr lang="ko-KR" altLang="en-US" sz="2500" kern="1200" dirty="0"/>
            <a:t>제어 및 </a:t>
          </a:r>
          <a:r>
            <a:rPr lang="en-US" altLang="ko-KR" sz="2500" kern="1200" dirty="0"/>
            <a:t>Monitoring</a:t>
          </a:r>
          <a:r>
            <a:rPr lang="ko-KR" altLang="en-US" sz="2500" kern="1200" dirty="0"/>
            <a:t>이 가능한 </a:t>
          </a:r>
          <a:r>
            <a:rPr lang="en-US" altLang="ko-KR" sz="2500" kern="1200" dirty="0"/>
            <a:t>GUI</a:t>
          </a:r>
          <a:r>
            <a:rPr lang="ko-KR" altLang="en-US" sz="2500" kern="1200" dirty="0"/>
            <a:t>작성</a:t>
          </a:r>
        </a:p>
      </dsp:txBody>
      <dsp:txXfrm>
        <a:off x="752110" y="3793066"/>
        <a:ext cx="11010039" cy="1083733"/>
      </dsp:txXfrm>
    </dsp:sp>
    <dsp:sp modelId="{8F6351BA-5765-48EF-849D-75BAC3A086E5}">
      <dsp:nvSpPr>
        <dsp:cNvPr id="0" name=""/>
        <dsp:cNvSpPr/>
      </dsp:nvSpPr>
      <dsp:spPr>
        <a:xfrm>
          <a:off x="74777" y="3657600"/>
          <a:ext cx="1354666" cy="135466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hueOff val="0"/>
              <a:satOff val="0"/>
              <a:lumOff val="0"/>
              <a:alphaOff val="-4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08DD8A-04B3-4FD2-A9FE-A1FB3DC2D112}" type="datetimeFigureOut">
              <a:rPr lang="ko-KR" altLang="en-US" smtClean="0"/>
              <a:t>2023-05-04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356FF0-B21D-4CE1-84A8-116A94ED9D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87117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FE534C-F8FD-4A6E-B77A-845ED9901159}" type="datetimeFigureOut">
              <a:rPr lang="ko-KR" altLang="en-US" smtClean="0"/>
              <a:t>2023-05-04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8882C-D973-4D3E-BE77-19B4164960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62983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FE534C-F8FD-4A6E-B77A-845ED9901159}" type="datetimeFigureOut">
              <a:rPr lang="ko-KR" altLang="en-US" smtClean="0"/>
              <a:t>2023-05-04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8882C-D973-4D3E-BE77-19B4164960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73622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FE534C-F8FD-4A6E-B77A-845ED9901159}" type="datetimeFigureOut">
              <a:rPr lang="ko-KR" altLang="en-US" smtClean="0"/>
              <a:t>2023-05-04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8882C-D973-4D3E-BE77-19B4164960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8692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FE534C-F8FD-4A6E-B77A-845ED9901159}" type="datetimeFigureOut">
              <a:rPr lang="ko-KR" altLang="en-US" smtClean="0"/>
              <a:t>2023-05-04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8882C-D973-4D3E-BE77-19B4164960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71086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FE534C-F8FD-4A6E-B77A-845ED9901159}" type="datetimeFigureOut">
              <a:rPr lang="ko-KR" altLang="en-US" smtClean="0"/>
              <a:t>2023-05-04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8882C-D973-4D3E-BE77-19B4164960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9169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FE534C-F8FD-4A6E-B77A-845ED9901159}" type="datetimeFigureOut">
              <a:rPr lang="ko-KR" altLang="en-US" smtClean="0"/>
              <a:t>2023-05-04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8882C-D973-4D3E-BE77-19B4164960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68370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FE534C-F8FD-4A6E-B77A-845ED9901159}" type="datetimeFigureOut">
              <a:rPr lang="ko-KR" altLang="en-US" smtClean="0"/>
              <a:t>2023-05-04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8882C-D973-4D3E-BE77-19B4164960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71811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FE534C-F8FD-4A6E-B77A-845ED9901159}" type="datetimeFigureOut">
              <a:rPr lang="ko-KR" altLang="en-US" smtClean="0"/>
              <a:t>2023-05-04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8882C-D973-4D3E-BE77-19B4164960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60092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FE534C-F8FD-4A6E-B77A-845ED9901159}" type="datetimeFigureOut">
              <a:rPr lang="ko-KR" altLang="en-US" smtClean="0"/>
              <a:t>2023-05-04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8882C-D973-4D3E-BE77-19B4164960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9545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FE534C-F8FD-4A6E-B77A-845ED9901159}" type="datetimeFigureOut">
              <a:rPr lang="ko-KR" altLang="en-US" smtClean="0"/>
              <a:t>2023-05-04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8882C-D973-4D3E-BE77-19B4164960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88957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FE534C-F8FD-4A6E-B77A-845ED9901159}" type="datetimeFigureOut">
              <a:rPr lang="ko-KR" altLang="en-US" smtClean="0"/>
              <a:t>2023-05-04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8882C-D973-4D3E-BE77-19B4164960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52174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FE534C-F8FD-4A6E-B77A-845ED9901159}" type="datetimeFigureOut">
              <a:rPr lang="ko-KR" altLang="en-US" smtClean="0"/>
              <a:t>2023-05-04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18882C-D973-4D3E-BE77-19B4164960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15814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22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4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4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microsoft.com/office/2007/relationships/hdphoto" Target="../media/hdphoto1.wdp"/><Relationship Id="rId7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microsoft.com/office/2007/relationships/hdphoto" Target="../media/hdphoto2.wdp"/><Relationship Id="rId10" Type="http://schemas.openxmlformats.org/officeDocument/2006/relationships/image" Target="../media/image16.png"/><Relationship Id="rId4" Type="http://schemas.openxmlformats.org/officeDocument/2006/relationships/image" Target="../media/image11.png"/><Relationship Id="rId9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0296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49629" y="165100"/>
            <a:ext cx="11892742" cy="65405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103418" y="2369127"/>
            <a:ext cx="59851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HL </a:t>
            </a:r>
            <a:r>
              <a:rPr lang="ko-KR" altLang="en-US" sz="36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만도 </a:t>
            </a:r>
            <a:r>
              <a:rPr lang="en-US" altLang="ko-KR" sz="36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SW </a:t>
            </a:r>
            <a:r>
              <a:rPr lang="ko-KR" altLang="en-US" sz="36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트랙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103418" y="3133937"/>
            <a:ext cx="59851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30296C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I2C </a:t>
            </a:r>
            <a:r>
              <a:rPr lang="ko-KR" altLang="en-US" dirty="0">
                <a:solidFill>
                  <a:srgbClr val="30296C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통신을 이용한</a:t>
            </a:r>
            <a:endParaRPr lang="en-US" altLang="ko-KR" dirty="0">
              <a:solidFill>
                <a:srgbClr val="30296C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pPr algn="ctr"/>
            <a:r>
              <a:rPr lang="en-US" altLang="ko-KR" dirty="0">
                <a:solidFill>
                  <a:srgbClr val="30296C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IO</a:t>
            </a:r>
            <a:r>
              <a:rPr lang="ko-KR" altLang="en-US" dirty="0">
                <a:solidFill>
                  <a:srgbClr val="30296C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r>
              <a:rPr lang="en-US" altLang="ko-KR" dirty="0">
                <a:solidFill>
                  <a:srgbClr val="30296C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Control &amp; Measurement</a:t>
            </a:r>
            <a:r>
              <a:rPr lang="ko-KR" altLang="en-US" dirty="0">
                <a:solidFill>
                  <a:srgbClr val="30296C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en-US" altLang="ko-KR" dirty="0">
              <a:solidFill>
                <a:srgbClr val="30296C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566068" y="4885138"/>
            <a:ext cx="2676303" cy="1000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400" dirty="0">
                <a:solidFill>
                  <a:srgbClr val="30296C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만도 </a:t>
            </a:r>
            <a:r>
              <a:rPr lang="en-US" altLang="ko-KR" sz="2400" dirty="0">
                <a:solidFill>
                  <a:srgbClr val="30296C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SW 3</a:t>
            </a:r>
            <a:r>
              <a:rPr lang="ko-KR" altLang="en-US" sz="2400" dirty="0">
                <a:solidFill>
                  <a:srgbClr val="30296C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기</a:t>
            </a:r>
            <a:endParaRPr lang="en-US" altLang="ko-KR" sz="2400" dirty="0">
              <a:solidFill>
                <a:srgbClr val="30296C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pPr algn="r"/>
            <a:endParaRPr lang="en-US" altLang="ko-KR" sz="1100" dirty="0">
              <a:solidFill>
                <a:srgbClr val="30296C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pPr algn="r"/>
            <a:r>
              <a:rPr lang="ko-KR" altLang="en-US" sz="2400" dirty="0">
                <a:solidFill>
                  <a:srgbClr val="30296C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이 현 석</a:t>
            </a:r>
            <a:r>
              <a:rPr lang="en-US" altLang="ko-KR" sz="2400" dirty="0">
                <a:solidFill>
                  <a:srgbClr val="30296C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, </a:t>
            </a:r>
            <a:r>
              <a:rPr lang="ko-KR" altLang="en-US" sz="2400" dirty="0">
                <a:solidFill>
                  <a:srgbClr val="30296C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안인우</a:t>
            </a:r>
            <a:endParaRPr lang="en-US" altLang="ko-KR" sz="2400" dirty="0">
              <a:solidFill>
                <a:srgbClr val="30296C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pic>
        <p:nvPicPr>
          <p:cNvPr id="11" name="그림 10" descr="로고이(가) 표시된 사진&#10;&#10;자동 생성된 설명">
            <a:extLst>
              <a:ext uri="{FF2B5EF4-FFF2-40B4-BE49-F238E27FC236}">
                <a16:creationId xmlns:a16="http://schemas.microsoft.com/office/drawing/2014/main" id="{B73822C9-DE4D-B5E9-55C0-85B4C9FF1C3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27" t="38113" r="12795" b="36499"/>
          <a:stretch/>
        </p:blipFill>
        <p:spPr>
          <a:xfrm>
            <a:off x="149629" y="350178"/>
            <a:ext cx="3014313" cy="730331"/>
          </a:xfrm>
          <a:prstGeom prst="rect">
            <a:avLst/>
          </a:pr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58924BF2-9A70-EDEB-A6F1-EB8BD8D01974}"/>
              </a:ext>
            </a:extLst>
          </p:cNvPr>
          <p:cNvGrpSpPr/>
          <p:nvPr/>
        </p:nvGrpSpPr>
        <p:grpSpPr>
          <a:xfrm>
            <a:off x="5730239" y="288826"/>
            <a:ext cx="6029807" cy="853039"/>
            <a:chOff x="5083256" y="286264"/>
            <a:chExt cx="6029807" cy="853039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F5A02F31-97FC-7FE5-5F24-5FC602E21D6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207742" y="286264"/>
              <a:ext cx="2905321" cy="853039"/>
            </a:xfrm>
            <a:prstGeom prst="rect">
              <a:avLst/>
            </a:prstGeom>
          </p:spPr>
        </p:pic>
        <p:pic>
          <p:nvPicPr>
            <p:cNvPr id="3" name="그림 2" descr="텍스트, 방, 도박장이(가) 표시된 사진&#10;&#10;자동 생성된 설명">
              <a:extLst>
                <a:ext uri="{FF2B5EF4-FFF2-40B4-BE49-F238E27FC236}">
                  <a16:creationId xmlns:a16="http://schemas.microsoft.com/office/drawing/2014/main" id="{49549F38-CFCB-4A52-3EB1-BFFB2D8DB0F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615" t="16632" r="22175" b="25254"/>
            <a:stretch/>
          </p:blipFill>
          <p:spPr>
            <a:xfrm>
              <a:off x="5083256" y="347617"/>
              <a:ext cx="731520" cy="730331"/>
            </a:xfrm>
            <a:prstGeom prst="rect">
              <a:avLst/>
            </a:prstGeom>
          </p:spPr>
        </p:pic>
      </p:grpSp>
      <p:pic>
        <p:nvPicPr>
          <p:cNvPr id="1026" name="Picture 2" descr="아두이노 - 위키백과, 우리 모두의 백과사전">
            <a:extLst>
              <a:ext uri="{FF2B5EF4-FFF2-40B4-BE49-F238E27FC236}">
                <a16:creationId xmlns:a16="http://schemas.microsoft.com/office/drawing/2014/main" id="{8505E013-2298-40A5-98C3-FBF8D6802C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5419" y="3898747"/>
            <a:ext cx="1661159" cy="1129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69653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F37B9E3-F11B-08B7-CFB5-70BBE4FA15F9}"/>
              </a:ext>
            </a:extLst>
          </p:cNvPr>
          <p:cNvSpPr/>
          <p:nvPr/>
        </p:nvSpPr>
        <p:spPr>
          <a:xfrm>
            <a:off x="149629" y="158750"/>
            <a:ext cx="11892742" cy="65405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" name="그림 6" descr="로고이(가) 표시된 사진&#10;&#10;자동 생성된 설명">
            <a:extLst>
              <a:ext uri="{FF2B5EF4-FFF2-40B4-BE49-F238E27FC236}">
                <a16:creationId xmlns:a16="http://schemas.microsoft.com/office/drawing/2014/main" id="{524AEFCA-04CF-BD3D-7F0F-F55B542C05D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27" t="38113" r="12795" b="36499"/>
          <a:stretch/>
        </p:blipFill>
        <p:spPr>
          <a:xfrm>
            <a:off x="9645405" y="486158"/>
            <a:ext cx="1316831" cy="319052"/>
          </a:xfrm>
          <a:prstGeom prst="rect">
            <a:avLst/>
          </a:prstGeom>
        </p:spPr>
      </p:pic>
      <p:pic>
        <p:nvPicPr>
          <p:cNvPr id="6" name="그림 5" descr="텍스트, 방, 도박장이(가) 표시된 사진&#10;&#10;자동 생성된 설명">
            <a:extLst>
              <a:ext uri="{FF2B5EF4-FFF2-40B4-BE49-F238E27FC236}">
                <a16:creationId xmlns:a16="http://schemas.microsoft.com/office/drawing/2014/main" id="{48277172-A083-8FC2-752A-3BF0501617F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15" t="16632" r="22175" b="25254"/>
          <a:stretch/>
        </p:blipFill>
        <p:spPr>
          <a:xfrm>
            <a:off x="11111865" y="280519"/>
            <a:ext cx="731520" cy="730331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66F17F88-FB3A-BD5A-9F60-E931183CA31C}"/>
              </a:ext>
            </a:extLst>
          </p:cNvPr>
          <p:cNvGrpSpPr/>
          <p:nvPr/>
        </p:nvGrpSpPr>
        <p:grpSpPr>
          <a:xfrm>
            <a:off x="-485731" y="275023"/>
            <a:ext cx="3677875" cy="1212536"/>
            <a:chOff x="-485731" y="275023"/>
            <a:chExt cx="3677875" cy="1212536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59027523-551D-D56C-59C9-354BDED0FC32}"/>
                </a:ext>
              </a:extLst>
            </p:cNvPr>
            <p:cNvGrpSpPr/>
            <p:nvPr/>
          </p:nvGrpSpPr>
          <p:grpSpPr>
            <a:xfrm>
              <a:off x="-485731" y="275023"/>
              <a:ext cx="2451917" cy="1212536"/>
              <a:chOff x="4783089" y="2609052"/>
              <a:chExt cx="2451917" cy="1212536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A1F9176-F088-0044-4FD2-949BF2CCA523}"/>
                  </a:ext>
                </a:extLst>
              </p:cNvPr>
              <p:cNvSpPr txBox="1"/>
              <p:nvPr/>
            </p:nvSpPr>
            <p:spPr>
              <a:xfrm>
                <a:off x="5474263" y="2712309"/>
                <a:ext cx="106957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800" dirty="0">
                    <a:latin typeface="Monospac821 BT" panose="020B0609020202020204" pitchFamily="49" charset="0"/>
                  </a:rPr>
                  <a:t>01</a:t>
                </a:r>
                <a:endParaRPr lang="ko-KR" altLang="en-US" sz="2800" dirty="0">
                  <a:latin typeface="Monospac821 BT" panose="020B0609020202020204" pitchFamily="49" charset="0"/>
                </a:endParaRPr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E83B1074-2A81-47B5-7DE5-CA2F91C82AC1}"/>
                  </a:ext>
                </a:extLst>
              </p:cNvPr>
              <p:cNvSpPr/>
              <p:nvPr/>
            </p:nvSpPr>
            <p:spPr>
              <a:xfrm>
                <a:off x="5639477" y="2609052"/>
                <a:ext cx="739142" cy="90788"/>
              </a:xfrm>
              <a:prstGeom prst="rect">
                <a:avLst/>
              </a:prstGeom>
              <a:ln>
                <a:solidFill>
                  <a:srgbClr val="ED7D3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60192BD-6526-5172-87A3-662E19124118}"/>
                  </a:ext>
                </a:extLst>
              </p:cNvPr>
              <p:cNvSpPr txBox="1"/>
              <p:nvPr/>
            </p:nvSpPr>
            <p:spPr>
              <a:xfrm>
                <a:off x="4783089" y="3483034"/>
                <a:ext cx="245191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endParaRPr lang="ko-KR" altLang="en-US" sz="1600" dirty="0">
                  <a:latin typeface="휴먼둥근헤드라인" panose="02030504000101010101" pitchFamily="18" charset="-127"/>
                  <a:ea typeface="휴먼둥근헤드라인" panose="02030504000101010101" pitchFamily="18" charset="-127"/>
                </a:endParaRPr>
              </a:p>
            </p:txBody>
          </p: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822C640-4DE2-39D2-EB65-AA9913C06EB8}"/>
                </a:ext>
              </a:extLst>
            </p:cNvPr>
            <p:cNvSpPr txBox="1"/>
            <p:nvPr/>
          </p:nvSpPr>
          <p:spPr>
            <a:xfrm>
              <a:off x="740227" y="470613"/>
              <a:ext cx="245191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latin typeface="휴먼둥근헤드라인" panose="02030504000101010101" pitchFamily="18" charset="-127"/>
                  <a:ea typeface="휴먼둥근헤드라인" panose="02030504000101010101" pitchFamily="18" charset="-127"/>
                </a:rPr>
                <a:t>프로젝트 개요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E2E9C124-B7F1-514C-CFF2-BB8BEB10D815}"/>
              </a:ext>
            </a:extLst>
          </p:cNvPr>
          <p:cNvSpPr txBox="1"/>
          <p:nvPr/>
        </p:nvSpPr>
        <p:spPr>
          <a:xfrm>
            <a:off x="-116160" y="933562"/>
            <a:ext cx="24519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회로구성</a:t>
            </a: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7398527F-B578-C2CB-8D51-C45C640875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4029" y="1102839"/>
            <a:ext cx="7968343" cy="256581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E682E5D-4917-3EAB-A04A-1F3AA73A89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34028" y="1051374"/>
            <a:ext cx="7968343" cy="268624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9BB107A-AA90-C75F-44E9-8081C466A1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98754" y="3854774"/>
            <a:ext cx="2497991" cy="2754634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3CE1590D-947C-5DEC-7321-3C31914E0E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92144" y="3851264"/>
            <a:ext cx="2497991" cy="2783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8437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F37B9E3-F11B-08B7-CFB5-70BBE4FA15F9}"/>
              </a:ext>
            </a:extLst>
          </p:cNvPr>
          <p:cNvSpPr/>
          <p:nvPr/>
        </p:nvSpPr>
        <p:spPr>
          <a:xfrm>
            <a:off x="149629" y="115207"/>
            <a:ext cx="11892742" cy="65405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" name="그림 6" descr="로고이(가) 표시된 사진&#10;&#10;자동 생성된 설명">
            <a:extLst>
              <a:ext uri="{FF2B5EF4-FFF2-40B4-BE49-F238E27FC236}">
                <a16:creationId xmlns:a16="http://schemas.microsoft.com/office/drawing/2014/main" id="{524AEFCA-04CF-BD3D-7F0F-F55B542C05D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27" t="38113" r="12795" b="36499"/>
          <a:stretch/>
        </p:blipFill>
        <p:spPr>
          <a:xfrm>
            <a:off x="9645405" y="486158"/>
            <a:ext cx="1316831" cy="319052"/>
          </a:xfrm>
          <a:prstGeom prst="rect">
            <a:avLst/>
          </a:prstGeom>
        </p:spPr>
      </p:pic>
      <p:pic>
        <p:nvPicPr>
          <p:cNvPr id="6" name="그림 5" descr="텍스트, 방, 도박장이(가) 표시된 사진&#10;&#10;자동 생성된 설명">
            <a:extLst>
              <a:ext uri="{FF2B5EF4-FFF2-40B4-BE49-F238E27FC236}">
                <a16:creationId xmlns:a16="http://schemas.microsoft.com/office/drawing/2014/main" id="{48277172-A083-8FC2-752A-3BF0501617F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15" t="16632" r="22175" b="25254"/>
          <a:stretch/>
        </p:blipFill>
        <p:spPr>
          <a:xfrm>
            <a:off x="11111865" y="280519"/>
            <a:ext cx="731520" cy="730331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66F17F88-FB3A-BD5A-9F60-E931183CA31C}"/>
              </a:ext>
            </a:extLst>
          </p:cNvPr>
          <p:cNvGrpSpPr/>
          <p:nvPr/>
        </p:nvGrpSpPr>
        <p:grpSpPr>
          <a:xfrm>
            <a:off x="-485731" y="275023"/>
            <a:ext cx="3677875" cy="1212536"/>
            <a:chOff x="-485731" y="275023"/>
            <a:chExt cx="3677875" cy="1212536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59027523-551D-D56C-59C9-354BDED0FC32}"/>
                </a:ext>
              </a:extLst>
            </p:cNvPr>
            <p:cNvGrpSpPr/>
            <p:nvPr/>
          </p:nvGrpSpPr>
          <p:grpSpPr>
            <a:xfrm>
              <a:off x="-485731" y="275023"/>
              <a:ext cx="2451917" cy="1212536"/>
              <a:chOff x="4783089" y="2609052"/>
              <a:chExt cx="2451917" cy="1212536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A1F9176-F088-0044-4FD2-949BF2CCA523}"/>
                  </a:ext>
                </a:extLst>
              </p:cNvPr>
              <p:cNvSpPr txBox="1"/>
              <p:nvPr/>
            </p:nvSpPr>
            <p:spPr>
              <a:xfrm>
                <a:off x="5474263" y="2712309"/>
                <a:ext cx="106957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800" dirty="0">
                    <a:latin typeface="Monospac821 BT" panose="020B0609020202020204" pitchFamily="49" charset="0"/>
                  </a:rPr>
                  <a:t>01</a:t>
                </a:r>
                <a:endParaRPr lang="ko-KR" altLang="en-US" sz="2800" dirty="0">
                  <a:latin typeface="Monospac821 BT" panose="020B0609020202020204" pitchFamily="49" charset="0"/>
                </a:endParaRPr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E83B1074-2A81-47B5-7DE5-CA2F91C82AC1}"/>
                  </a:ext>
                </a:extLst>
              </p:cNvPr>
              <p:cNvSpPr/>
              <p:nvPr/>
            </p:nvSpPr>
            <p:spPr>
              <a:xfrm>
                <a:off x="5639477" y="2609052"/>
                <a:ext cx="739142" cy="90788"/>
              </a:xfrm>
              <a:prstGeom prst="rect">
                <a:avLst/>
              </a:prstGeom>
              <a:ln>
                <a:solidFill>
                  <a:srgbClr val="ED7D3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60192BD-6526-5172-87A3-662E19124118}"/>
                  </a:ext>
                </a:extLst>
              </p:cNvPr>
              <p:cNvSpPr txBox="1"/>
              <p:nvPr/>
            </p:nvSpPr>
            <p:spPr>
              <a:xfrm>
                <a:off x="4783089" y="3483034"/>
                <a:ext cx="245191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endParaRPr lang="ko-KR" altLang="en-US" sz="1600" dirty="0">
                  <a:latin typeface="휴먼둥근헤드라인" panose="02030504000101010101" pitchFamily="18" charset="-127"/>
                  <a:ea typeface="휴먼둥근헤드라인" panose="02030504000101010101" pitchFamily="18" charset="-127"/>
                </a:endParaRPr>
              </a:p>
            </p:txBody>
          </p: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822C640-4DE2-39D2-EB65-AA9913C06EB8}"/>
                </a:ext>
              </a:extLst>
            </p:cNvPr>
            <p:cNvSpPr txBox="1"/>
            <p:nvPr/>
          </p:nvSpPr>
          <p:spPr>
            <a:xfrm>
              <a:off x="740227" y="470613"/>
              <a:ext cx="245191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latin typeface="휴먼둥근헤드라인" panose="02030504000101010101" pitchFamily="18" charset="-127"/>
                  <a:ea typeface="휴먼둥근헤드라인" panose="02030504000101010101" pitchFamily="18" charset="-127"/>
                </a:rPr>
                <a:t>프로젝트 개요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4EBE847D-F891-2EE5-AAFE-A36A6638FB21}"/>
              </a:ext>
            </a:extLst>
          </p:cNvPr>
          <p:cNvSpPr txBox="1"/>
          <p:nvPr/>
        </p:nvSpPr>
        <p:spPr>
          <a:xfrm>
            <a:off x="348615" y="993833"/>
            <a:ext cx="24519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FLOW CHART</a:t>
            </a:r>
            <a:endParaRPr lang="ko-KR" altLang="en-US" sz="16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93189C66-5E79-C22B-342A-C5EEC83F30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227" y="1511131"/>
            <a:ext cx="10481310" cy="443865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EB68890-D7EF-41AA-6260-01F5844743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227" y="1443899"/>
            <a:ext cx="10815949" cy="4778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935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98A77BA4-04AF-7F64-B511-9C1254270232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5E4B9EC7-BBF4-33E3-76DA-E8010666B430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FF3399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652B50BF-4BA6-C207-0E5E-01DD42AA5DA8}"/>
                </a:ext>
              </a:extLst>
            </p:cNvPr>
            <p:cNvSpPr/>
            <p:nvPr/>
          </p:nvSpPr>
          <p:spPr>
            <a:xfrm>
              <a:off x="149629" y="165100"/>
              <a:ext cx="11892742" cy="654050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5474263" y="2712309"/>
            <a:ext cx="10695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atin typeface="Monospac821 BT" panose="020B0609020202020204" pitchFamily="49" charset="0"/>
              </a:rPr>
              <a:t>02</a:t>
            </a:r>
            <a:endParaRPr lang="ko-KR" altLang="en-US" sz="2800" dirty="0">
              <a:latin typeface="Monospac821 BT" panose="020B0609020202020204" pitchFamily="49" charset="0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5639477" y="2609052"/>
            <a:ext cx="739142" cy="90788"/>
          </a:xfrm>
          <a:prstGeom prst="rect">
            <a:avLst/>
          </a:prstGeom>
          <a:solidFill>
            <a:srgbClr val="37419F"/>
          </a:solidFill>
          <a:ln>
            <a:solidFill>
              <a:srgbClr val="37419F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37419F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4783089" y="3483034"/>
            <a:ext cx="24519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CODE</a:t>
            </a:r>
            <a:r>
              <a:rPr lang="ko-KR" altLang="en-US" sz="16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r>
              <a:rPr lang="en-US" altLang="ko-KR" sz="16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REVIEW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7560252-DDB9-D9A5-11DB-B5AC486708D3}"/>
              </a:ext>
            </a:extLst>
          </p:cNvPr>
          <p:cNvSpPr/>
          <p:nvPr/>
        </p:nvSpPr>
        <p:spPr>
          <a:xfrm>
            <a:off x="5639476" y="2609052"/>
            <a:ext cx="739142" cy="90788"/>
          </a:xfrm>
          <a:prstGeom prst="rect">
            <a:avLst/>
          </a:prstGeom>
          <a:solidFill>
            <a:srgbClr val="FF3399"/>
          </a:solidFill>
          <a:ln>
            <a:solidFill>
              <a:srgbClr val="FF3399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24560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30ECD55F-319E-DEFC-24F0-DEA46B092DC0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" name="직사각형 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FF3399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0DF91818-99C9-2A71-613F-50F62A6753C7}"/>
                </a:ext>
              </a:extLst>
            </p:cNvPr>
            <p:cNvSpPr/>
            <p:nvPr/>
          </p:nvSpPr>
          <p:spPr>
            <a:xfrm>
              <a:off x="149629" y="165100"/>
              <a:ext cx="11892742" cy="654050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6EEFBA94-0BC7-FA95-4689-2C1A38B4EC13}"/>
              </a:ext>
            </a:extLst>
          </p:cNvPr>
          <p:cNvSpPr txBox="1"/>
          <p:nvPr/>
        </p:nvSpPr>
        <p:spPr>
          <a:xfrm>
            <a:off x="348343" y="322217"/>
            <a:ext cx="30567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Slave Code</a:t>
            </a:r>
            <a:endParaRPr lang="ko-KR" altLang="en-US" sz="2800" b="1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EF0BD38B-3148-9EB6-7034-D59E57278966}"/>
              </a:ext>
            </a:extLst>
          </p:cNvPr>
          <p:cNvGrpSpPr/>
          <p:nvPr/>
        </p:nvGrpSpPr>
        <p:grpSpPr>
          <a:xfrm>
            <a:off x="4171074" y="1765250"/>
            <a:ext cx="6201212" cy="369332"/>
            <a:chOff x="4364431" y="2317033"/>
            <a:chExt cx="6201212" cy="369332"/>
          </a:xfrm>
        </p:grpSpPr>
        <p:sp>
          <p:nvSpPr>
            <p:cNvPr id="15" name="화살표: 오른쪽 14">
              <a:extLst>
                <a:ext uri="{FF2B5EF4-FFF2-40B4-BE49-F238E27FC236}">
                  <a16:creationId xmlns:a16="http://schemas.microsoft.com/office/drawing/2014/main" id="{57BC343A-AD9C-5E57-03CB-87773265BB77}"/>
                </a:ext>
              </a:extLst>
            </p:cNvPr>
            <p:cNvSpPr/>
            <p:nvPr/>
          </p:nvSpPr>
          <p:spPr>
            <a:xfrm>
              <a:off x="4364431" y="2370907"/>
              <a:ext cx="1881051" cy="269966"/>
            </a:xfrm>
            <a:prstGeom prst="rightArrow">
              <a:avLst/>
            </a:prstGeom>
            <a:solidFill>
              <a:srgbClr val="FF3399"/>
            </a:solidFill>
            <a:ln>
              <a:solidFill>
                <a:srgbClr val="FF33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5A61EEF-3C1B-D8BE-D46C-F1232906E8DF}"/>
                </a:ext>
              </a:extLst>
            </p:cNvPr>
            <p:cNvSpPr txBox="1"/>
            <p:nvPr/>
          </p:nvSpPr>
          <p:spPr>
            <a:xfrm>
              <a:off x="6395111" y="2317033"/>
              <a:ext cx="41705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헤더파일 불러오기</a:t>
              </a:r>
              <a:r>
                <a:rPr lang="en-US" altLang="ko-KR" dirty="0"/>
                <a:t> </a:t>
              </a:r>
              <a:r>
                <a:rPr lang="ko-KR" altLang="en-US" dirty="0"/>
                <a:t>및 </a:t>
              </a:r>
              <a:r>
                <a:rPr lang="en-US" altLang="ko-KR" dirty="0"/>
                <a:t>Slave </a:t>
              </a:r>
              <a:r>
                <a:rPr lang="ko-KR" altLang="en-US" dirty="0"/>
                <a:t>주소 설정</a:t>
              </a:r>
              <a:endParaRPr lang="en-US" altLang="ko-KR" dirty="0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CD56D945-2750-6180-899C-849A816BD0D2}"/>
              </a:ext>
            </a:extLst>
          </p:cNvPr>
          <p:cNvSpPr txBox="1"/>
          <p:nvPr/>
        </p:nvSpPr>
        <p:spPr>
          <a:xfrm>
            <a:off x="658218" y="1010537"/>
            <a:ext cx="3056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Setting</a:t>
            </a:r>
            <a:r>
              <a:rPr lang="ko-KR" altLang="en-US" b="1" dirty="0"/>
              <a:t> </a:t>
            </a:r>
            <a:r>
              <a:rPr lang="en-US" altLang="ko-KR" b="1" dirty="0"/>
              <a:t>slave code</a:t>
            </a:r>
            <a:endParaRPr lang="ko-KR" altLang="en-US" b="1" dirty="0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151DB6F1-4051-C6DA-E116-1B4A05E6DA8A}"/>
              </a:ext>
            </a:extLst>
          </p:cNvPr>
          <p:cNvGrpSpPr/>
          <p:nvPr/>
        </p:nvGrpSpPr>
        <p:grpSpPr>
          <a:xfrm>
            <a:off x="4171074" y="3092753"/>
            <a:ext cx="6201212" cy="369332"/>
            <a:chOff x="4364431" y="2317033"/>
            <a:chExt cx="6201212" cy="369332"/>
          </a:xfrm>
        </p:grpSpPr>
        <p:sp>
          <p:nvSpPr>
            <p:cNvPr id="25" name="화살표: 오른쪽 24">
              <a:extLst>
                <a:ext uri="{FF2B5EF4-FFF2-40B4-BE49-F238E27FC236}">
                  <a16:creationId xmlns:a16="http://schemas.microsoft.com/office/drawing/2014/main" id="{7089D005-1792-192E-79A0-7FD24C8D9F75}"/>
                </a:ext>
              </a:extLst>
            </p:cNvPr>
            <p:cNvSpPr/>
            <p:nvPr/>
          </p:nvSpPr>
          <p:spPr>
            <a:xfrm>
              <a:off x="4364431" y="2370907"/>
              <a:ext cx="1881051" cy="269966"/>
            </a:xfrm>
            <a:prstGeom prst="rightArrow">
              <a:avLst/>
            </a:prstGeom>
            <a:solidFill>
              <a:srgbClr val="FF3399"/>
            </a:solidFill>
            <a:ln>
              <a:solidFill>
                <a:srgbClr val="FF33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7A9BAAC-C263-A6BC-E0D2-FF3946CAC4D1}"/>
                </a:ext>
              </a:extLst>
            </p:cNvPr>
            <p:cNvSpPr txBox="1"/>
            <p:nvPr/>
          </p:nvSpPr>
          <p:spPr>
            <a:xfrm>
              <a:off x="6395111" y="2317033"/>
              <a:ext cx="41705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8</a:t>
              </a:r>
              <a:r>
                <a:rPr lang="ko-KR" altLang="en-US" dirty="0"/>
                <a:t>개의 </a:t>
              </a:r>
              <a:r>
                <a:rPr lang="en-US" altLang="ko-KR" dirty="0"/>
                <a:t>LED Pin </a:t>
              </a:r>
              <a:r>
                <a:rPr lang="ko-KR" altLang="en-US" dirty="0"/>
                <a:t>설정</a:t>
              </a:r>
              <a:endParaRPr lang="en-US" altLang="ko-KR" dirty="0"/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DA01D928-8223-E798-6936-EE2B7FCA93FB}"/>
              </a:ext>
            </a:extLst>
          </p:cNvPr>
          <p:cNvGrpSpPr/>
          <p:nvPr/>
        </p:nvGrpSpPr>
        <p:grpSpPr>
          <a:xfrm>
            <a:off x="4171074" y="5092615"/>
            <a:ext cx="6201212" cy="369332"/>
            <a:chOff x="4364431" y="2317033"/>
            <a:chExt cx="6201212" cy="369332"/>
          </a:xfrm>
        </p:grpSpPr>
        <p:sp>
          <p:nvSpPr>
            <p:cNvPr id="30" name="화살표: 오른쪽 29">
              <a:extLst>
                <a:ext uri="{FF2B5EF4-FFF2-40B4-BE49-F238E27FC236}">
                  <a16:creationId xmlns:a16="http://schemas.microsoft.com/office/drawing/2014/main" id="{5A805655-8F31-D82B-8337-9424EA2E4FED}"/>
                </a:ext>
              </a:extLst>
            </p:cNvPr>
            <p:cNvSpPr/>
            <p:nvPr/>
          </p:nvSpPr>
          <p:spPr>
            <a:xfrm>
              <a:off x="4364431" y="2370907"/>
              <a:ext cx="1881051" cy="269966"/>
            </a:xfrm>
            <a:prstGeom prst="rightArrow">
              <a:avLst/>
            </a:prstGeom>
            <a:solidFill>
              <a:srgbClr val="FF3399"/>
            </a:solidFill>
            <a:ln>
              <a:solidFill>
                <a:srgbClr val="FF33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3707DA8-F3E2-B43A-2195-5D62C7A70DEB}"/>
                </a:ext>
              </a:extLst>
            </p:cNvPr>
            <p:cNvSpPr txBox="1"/>
            <p:nvPr/>
          </p:nvSpPr>
          <p:spPr>
            <a:xfrm>
              <a:off x="6395111" y="2317033"/>
              <a:ext cx="41705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8</a:t>
              </a:r>
              <a:r>
                <a:rPr lang="ko-KR" altLang="en-US" dirty="0"/>
                <a:t>개의 </a:t>
              </a:r>
              <a:r>
                <a:rPr lang="en-US" altLang="ko-KR" dirty="0"/>
                <a:t>Button Pin </a:t>
              </a:r>
              <a:r>
                <a:rPr lang="ko-KR" altLang="en-US" dirty="0"/>
                <a:t>설정</a:t>
              </a:r>
              <a:endParaRPr lang="en-US" altLang="ko-KR" dirty="0"/>
            </a:p>
          </p:txBody>
        </p:sp>
      </p:grpSp>
      <p:pic>
        <p:nvPicPr>
          <p:cNvPr id="38" name="그림 37">
            <a:extLst>
              <a:ext uri="{FF2B5EF4-FFF2-40B4-BE49-F238E27FC236}">
                <a16:creationId xmlns:a16="http://schemas.microsoft.com/office/drawing/2014/main" id="{9046B355-7327-8905-8114-5C5D1EAD9F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1754" y="1765250"/>
            <a:ext cx="2232853" cy="4770533"/>
          </a:xfrm>
          <a:prstGeom prst="rect">
            <a:avLst/>
          </a:prstGeom>
        </p:spPr>
      </p:pic>
      <p:grpSp>
        <p:nvGrpSpPr>
          <p:cNvPr id="39" name="그룹 38">
            <a:extLst>
              <a:ext uri="{FF2B5EF4-FFF2-40B4-BE49-F238E27FC236}">
                <a16:creationId xmlns:a16="http://schemas.microsoft.com/office/drawing/2014/main" id="{553846FF-6D06-9679-7364-6C12AC1F88A2}"/>
              </a:ext>
            </a:extLst>
          </p:cNvPr>
          <p:cNvGrpSpPr/>
          <p:nvPr/>
        </p:nvGrpSpPr>
        <p:grpSpPr>
          <a:xfrm>
            <a:off x="4171074" y="2225156"/>
            <a:ext cx="6201212" cy="369332"/>
            <a:chOff x="4364431" y="2317033"/>
            <a:chExt cx="6201212" cy="369332"/>
          </a:xfrm>
        </p:grpSpPr>
        <p:sp>
          <p:nvSpPr>
            <p:cNvPr id="40" name="화살표: 오른쪽 39">
              <a:extLst>
                <a:ext uri="{FF2B5EF4-FFF2-40B4-BE49-F238E27FC236}">
                  <a16:creationId xmlns:a16="http://schemas.microsoft.com/office/drawing/2014/main" id="{A65FF3A0-5297-6C52-1102-6FCCF0D2E59E}"/>
                </a:ext>
              </a:extLst>
            </p:cNvPr>
            <p:cNvSpPr/>
            <p:nvPr/>
          </p:nvSpPr>
          <p:spPr>
            <a:xfrm>
              <a:off x="4364431" y="2370907"/>
              <a:ext cx="1881051" cy="269966"/>
            </a:xfrm>
            <a:prstGeom prst="rightArrow">
              <a:avLst/>
            </a:prstGeom>
            <a:solidFill>
              <a:srgbClr val="FF3399"/>
            </a:solidFill>
            <a:ln>
              <a:solidFill>
                <a:srgbClr val="FF33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57536EE4-6C8F-5672-A3DE-419776C07096}"/>
                </a:ext>
              </a:extLst>
            </p:cNvPr>
            <p:cNvSpPr txBox="1"/>
            <p:nvPr/>
          </p:nvSpPr>
          <p:spPr>
            <a:xfrm>
              <a:off x="6395111" y="2317033"/>
              <a:ext cx="41705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가변저항 </a:t>
              </a:r>
              <a:r>
                <a:rPr lang="en-US" altLang="ko-KR" dirty="0"/>
                <a:t>Pin </a:t>
              </a:r>
              <a:r>
                <a:rPr lang="ko-KR" altLang="en-US" dirty="0"/>
                <a:t>설정</a:t>
              </a:r>
              <a:endParaRPr lang="en-US" altLang="ko-KR" dirty="0"/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61DFAF3C-DDD7-DEC7-3B8B-FADE6390C9DE}"/>
              </a:ext>
            </a:extLst>
          </p:cNvPr>
          <p:cNvGrpSpPr/>
          <p:nvPr/>
        </p:nvGrpSpPr>
        <p:grpSpPr>
          <a:xfrm>
            <a:off x="4171074" y="6143781"/>
            <a:ext cx="6493816" cy="369332"/>
            <a:chOff x="4364431" y="2317033"/>
            <a:chExt cx="6493816" cy="369332"/>
          </a:xfrm>
        </p:grpSpPr>
        <p:sp>
          <p:nvSpPr>
            <p:cNvPr id="43" name="화살표: 오른쪽 42">
              <a:extLst>
                <a:ext uri="{FF2B5EF4-FFF2-40B4-BE49-F238E27FC236}">
                  <a16:creationId xmlns:a16="http://schemas.microsoft.com/office/drawing/2014/main" id="{664E2EAE-E9EB-B1F3-1E33-D48287C82BBE}"/>
                </a:ext>
              </a:extLst>
            </p:cNvPr>
            <p:cNvSpPr/>
            <p:nvPr/>
          </p:nvSpPr>
          <p:spPr>
            <a:xfrm>
              <a:off x="4364431" y="2370907"/>
              <a:ext cx="1881051" cy="269966"/>
            </a:xfrm>
            <a:prstGeom prst="rightArrow">
              <a:avLst/>
            </a:prstGeom>
            <a:solidFill>
              <a:srgbClr val="FF3399"/>
            </a:solidFill>
            <a:ln>
              <a:solidFill>
                <a:srgbClr val="FF33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FEBA37B3-0B65-1341-2195-38E51D39860D}"/>
                </a:ext>
              </a:extLst>
            </p:cNvPr>
            <p:cNvSpPr txBox="1"/>
            <p:nvPr/>
          </p:nvSpPr>
          <p:spPr>
            <a:xfrm>
              <a:off x="6395111" y="2317033"/>
              <a:ext cx="44631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Input </a:t>
              </a:r>
              <a:r>
                <a:rPr lang="en-US" altLang="ko-KR" b="0" i="0" dirty="0">
                  <a:solidFill>
                    <a:srgbClr val="373A3C"/>
                  </a:solidFill>
                  <a:effectLst/>
                  <a:latin typeface="Open Sans" panose="020B0604020202020204" pitchFamily="34" charset="0"/>
                </a:rPr>
                <a:t>· </a:t>
              </a:r>
              <a:r>
                <a:rPr lang="en-US" altLang="ko-KR" dirty="0"/>
                <a:t>Output</a:t>
              </a:r>
              <a:r>
                <a:rPr lang="ko-KR" altLang="en-US" dirty="0"/>
                <a:t> </a:t>
              </a:r>
              <a:r>
                <a:rPr lang="en-US" altLang="ko-KR" dirty="0" err="1"/>
                <a:t>WatchDog</a:t>
              </a:r>
              <a:r>
                <a:rPr lang="en-US" altLang="ko-KR" dirty="0"/>
                <a:t> Timer Pin </a:t>
              </a:r>
              <a:r>
                <a:rPr lang="ko-KR" altLang="en-US" dirty="0"/>
                <a:t>설정</a:t>
              </a:r>
              <a:endParaRPr lang="en-US" altLang="ko-KR" dirty="0"/>
            </a:p>
          </p:txBody>
        </p:sp>
      </p:grpSp>
    </p:spTree>
    <p:extLst>
      <p:ext uri="{BB962C8B-B14F-4D97-AF65-F5344CB8AC3E}">
        <p14:creationId xmlns:p14="http://schemas.microsoft.com/office/powerpoint/2010/main" val="11391151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30ECD55F-319E-DEFC-24F0-DEA46B092DC0}"/>
              </a:ext>
            </a:extLst>
          </p:cNvPr>
          <p:cNvGrpSpPr/>
          <p:nvPr/>
        </p:nvGrpSpPr>
        <p:grpSpPr>
          <a:xfrm>
            <a:off x="0" y="-13302"/>
            <a:ext cx="12192000" cy="6858000"/>
            <a:chOff x="0" y="0"/>
            <a:chExt cx="12192000" cy="6858000"/>
          </a:xfrm>
        </p:grpSpPr>
        <p:sp>
          <p:nvSpPr>
            <p:cNvPr id="4" name="직사각형 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FF3399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0DF91818-99C9-2A71-613F-50F62A6753C7}"/>
                </a:ext>
              </a:extLst>
            </p:cNvPr>
            <p:cNvSpPr/>
            <p:nvPr/>
          </p:nvSpPr>
          <p:spPr>
            <a:xfrm>
              <a:off x="149629" y="165100"/>
              <a:ext cx="11892742" cy="654050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6EEFBA94-0BC7-FA95-4689-2C1A38B4EC13}"/>
              </a:ext>
            </a:extLst>
          </p:cNvPr>
          <p:cNvSpPr txBox="1"/>
          <p:nvPr/>
        </p:nvSpPr>
        <p:spPr>
          <a:xfrm>
            <a:off x="348343" y="322217"/>
            <a:ext cx="30567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Slave Code</a:t>
            </a:r>
            <a:endParaRPr lang="ko-KR" altLang="en-US" sz="2800" b="1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ABC6262-C62F-4804-135D-3065355D921B}"/>
              </a:ext>
            </a:extLst>
          </p:cNvPr>
          <p:cNvSpPr txBox="1"/>
          <p:nvPr/>
        </p:nvSpPr>
        <p:spPr>
          <a:xfrm>
            <a:off x="658218" y="1002554"/>
            <a:ext cx="5322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/>
              <a:t>마스터로부터</a:t>
            </a:r>
            <a:r>
              <a:rPr lang="ko-KR" altLang="en-US" b="1" dirty="0"/>
              <a:t> </a:t>
            </a:r>
            <a:r>
              <a:rPr lang="ko-KR" altLang="en-US" b="1" dirty="0" err="1"/>
              <a:t>송신받는</a:t>
            </a:r>
            <a:r>
              <a:rPr lang="ko-KR" altLang="en-US" b="1" dirty="0"/>
              <a:t> 데이터 </a:t>
            </a:r>
            <a:r>
              <a:rPr lang="en-US" altLang="ko-KR" b="1" dirty="0"/>
              <a:t>- LED</a:t>
            </a:r>
            <a:endParaRPr lang="ko-KR" altLang="en-US" b="1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7530BF5-3469-5D4C-2080-C50E3346832D}"/>
              </a:ext>
            </a:extLst>
          </p:cNvPr>
          <p:cNvGrpSpPr/>
          <p:nvPr/>
        </p:nvGrpSpPr>
        <p:grpSpPr>
          <a:xfrm>
            <a:off x="7559329" y="2619944"/>
            <a:ext cx="4952346" cy="369332"/>
            <a:chOff x="4364432" y="2321224"/>
            <a:chExt cx="4952346" cy="369332"/>
          </a:xfrm>
        </p:grpSpPr>
        <p:sp>
          <p:nvSpPr>
            <p:cNvPr id="9" name="화살표: 오른쪽 8">
              <a:extLst>
                <a:ext uri="{FF2B5EF4-FFF2-40B4-BE49-F238E27FC236}">
                  <a16:creationId xmlns:a16="http://schemas.microsoft.com/office/drawing/2014/main" id="{FB744284-99F3-A381-602B-71C6E1BAB232}"/>
                </a:ext>
              </a:extLst>
            </p:cNvPr>
            <p:cNvSpPr/>
            <p:nvPr/>
          </p:nvSpPr>
          <p:spPr>
            <a:xfrm>
              <a:off x="4364432" y="2370907"/>
              <a:ext cx="975072" cy="269966"/>
            </a:xfrm>
            <a:prstGeom prst="rightArrow">
              <a:avLst/>
            </a:prstGeom>
            <a:solidFill>
              <a:srgbClr val="FF3399"/>
            </a:solidFill>
            <a:ln>
              <a:solidFill>
                <a:srgbClr val="FF33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06989A8-A9D9-050B-771C-29386AA7C726}"/>
                </a:ext>
              </a:extLst>
            </p:cNvPr>
            <p:cNvSpPr txBox="1"/>
            <p:nvPr/>
          </p:nvSpPr>
          <p:spPr>
            <a:xfrm>
              <a:off x="5339504" y="2321224"/>
              <a:ext cx="39772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LED Data</a:t>
              </a:r>
              <a:r>
                <a:rPr lang="ko-KR" altLang="en-US" dirty="0"/>
                <a:t>에 대한</a:t>
              </a:r>
              <a:r>
                <a:rPr lang="en-US" altLang="ko-KR" dirty="0"/>
                <a:t> </a:t>
              </a:r>
              <a:r>
                <a:rPr lang="ko-KR" altLang="en-US" dirty="0"/>
                <a:t>배열 저장</a:t>
              </a:r>
              <a:endParaRPr lang="en-US" altLang="ko-KR" dirty="0"/>
            </a:p>
          </p:txBody>
        </p:sp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4F86E442-5F13-77A1-A5A2-BB538980A6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112" y="1536986"/>
            <a:ext cx="6645216" cy="3977985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8500E8C9-3C74-AB30-1408-8685544C22FA}"/>
              </a:ext>
            </a:extLst>
          </p:cNvPr>
          <p:cNvGrpSpPr/>
          <p:nvPr/>
        </p:nvGrpSpPr>
        <p:grpSpPr>
          <a:xfrm>
            <a:off x="7559328" y="4367230"/>
            <a:ext cx="4952346" cy="369332"/>
            <a:chOff x="4364432" y="2321224"/>
            <a:chExt cx="4952346" cy="369332"/>
          </a:xfrm>
        </p:grpSpPr>
        <p:sp>
          <p:nvSpPr>
            <p:cNvPr id="19" name="화살표: 오른쪽 18">
              <a:extLst>
                <a:ext uri="{FF2B5EF4-FFF2-40B4-BE49-F238E27FC236}">
                  <a16:creationId xmlns:a16="http://schemas.microsoft.com/office/drawing/2014/main" id="{A090886D-E505-13A1-C0CD-8974516CD803}"/>
                </a:ext>
              </a:extLst>
            </p:cNvPr>
            <p:cNvSpPr/>
            <p:nvPr/>
          </p:nvSpPr>
          <p:spPr>
            <a:xfrm>
              <a:off x="4364432" y="2370907"/>
              <a:ext cx="975072" cy="269966"/>
            </a:xfrm>
            <a:prstGeom prst="rightArrow">
              <a:avLst/>
            </a:prstGeom>
            <a:solidFill>
              <a:srgbClr val="FF3399"/>
            </a:solidFill>
            <a:ln>
              <a:solidFill>
                <a:srgbClr val="FF33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BDBF3A7-F70B-086B-7F2A-EC22491DC2B2}"/>
                </a:ext>
              </a:extLst>
            </p:cNvPr>
            <p:cNvSpPr txBox="1"/>
            <p:nvPr/>
          </p:nvSpPr>
          <p:spPr>
            <a:xfrm>
              <a:off x="5339504" y="2321224"/>
              <a:ext cx="39772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LED </a:t>
              </a:r>
              <a:r>
                <a:rPr lang="ko-KR" altLang="en-US" dirty="0"/>
                <a:t>점등 및 소등 설정 </a:t>
              </a:r>
              <a:endParaRPr lang="en-US" altLang="ko-KR" dirty="0"/>
            </a:p>
          </p:txBody>
        </p:sp>
      </p:grpSp>
    </p:spTree>
    <p:extLst>
      <p:ext uri="{BB962C8B-B14F-4D97-AF65-F5344CB8AC3E}">
        <p14:creationId xmlns:p14="http://schemas.microsoft.com/office/powerpoint/2010/main" val="24197721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30ECD55F-319E-DEFC-24F0-DEA46B092DC0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" name="직사각형 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FF3399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0DF91818-99C9-2A71-613F-50F62A6753C7}"/>
                </a:ext>
              </a:extLst>
            </p:cNvPr>
            <p:cNvSpPr/>
            <p:nvPr/>
          </p:nvSpPr>
          <p:spPr>
            <a:xfrm>
              <a:off x="149629" y="165100"/>
              <a:ext cx="11892742" cy="654050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6EEFBA94-0BC7-FA95-4689-2C1A38B4EC13}"/>
              </a:ext>
            </a:extLst>
          </p:cNvPr>
          <p:cNvSpPr txBox="1"/>
          <p:nvPr/>
        </p:nvSpPr>
        <p:spPr>
          <a:xfrm>
            <a:off x="348343" y="322217"/>
            <a:ext cx="30567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Slave Code</a:t>
            </a:r>
            <a:endParaRPr lang="ko-KR" altLang="en-US" sz="2800" b="1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704504B-9BCB-78BB-FA59-3B671B2FA0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9632" y="1371886"/>
            <a:ext cx="3101609" cy="462574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5BC1CEF-DD0C-4628-B444-97DC61864DD7}"/>
              </a:ext>
            </a:extLst>
          </p:cNvPr>
          <p:cNvSpPr txBox="1"/>
          <p:nvPr/>
        </p:nvSpPr>
        <p:spPr>
          <a:xfrm>
            <a:off x="658218" y="1002554"/>
            <a:ext cx="5322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/>
              <a:t>마스터에게</a:t>
            </a:r>
            <a:r>
              <a:rPr lang="ko-KR" altLang="en-US" b="1" dirty="0"/>
              <a:t> 보낼 데이터 </a:t>
            </a:r>
            <a:r>
              <a:rPr lang="en-US" altLang="ko-KR" b="1" dirty="0"/>
              <a:t>– Button data</a:t>
            </a:r>
            <a:endParaRPr lang="ko-KR" altLang="en-US" b="1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A36A2825-3CBF-EE47-B4E0-699583B6441A}"/>
              </a:ext>
            </a:extLst>
          </p:cNvPr>
          <p:cNvGrpSpPr/>
          <p:nvPr/>
        </p:nvGrpSpPr>
        <p:grpSpPr>
          <a:xfrm>
            <a:off x="4882992" y="3543607"/>
            <a:ext cx="6201212" cy="369332"/>
            <a:chOff x="4364431" y="2317033"/>
            <a:chExt cx="6201212" cy="369332"/>
          </a:xfrm>
        </p:grpSpPr>
        <p:sp>
          <p:nvSpPr>
            <p:cNvPr id="6" name="화살표: 오른쪽 5">
              <a:extLst>
                <a:ext uri="{FF2B5EF4-FFF2-40B4-BE49-F238E27FC236}">
                  <a16:creationId xmlns:a16="http://schemas.microsoft.com/office/drawing/2014/main" id="{C4E62F7E-B927-604D-3BE5-9B3D66C0F21B}"/>
                </a:ext>
              </a:extLst>
            </p:cNvPr>
            <p:cNvSpPr/>
            <p:nvPr/>
          </p:nvSpPr>
          <p:spPr>
            <a:xfrm>
              <a:off x="4364431" y="2370907"/>
              <a:ext cx="1881051" cy="269966"/>
            </a:xfrm>
            <a:prstGeom prst="rightArrow">
              <a:avLst/>
            </a:prstGeom>
            <a:solidFill>
              <a:srgbClr val="FF3399"/>
            </a:solidFill>
            <a:ln>
              <a:solidFill>
                <a:srgbClr val="FF33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2788E70-1DB0-3FF8-EB58-5F51C0D66FEB}"/>
                </a:ext>
              </a:extLst>
            </p:cNvPr>
            <p:cNvSpPr txBox="1"/>
            <p:nvPr/>
          </p:nvSpPr>
          <p:spPr>
            <a:xfrm>
              <a:off x="6395111" y="2317033"/>
              <a:ext cx="41705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버튼의 상태 배열 저장 및 이진화</a:t>
              </a:r>
              <a:endParaRPr lang="en-US" altLang="ko-KR" dirty="0"/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7E5B8E21-CED3-2AE8-DBF9-A9CA436072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1007" b="16898"/>
          <a:stretch/>
        </p:blipFill>
        <p:spPr>
          <a:xfrm>
            <a:off x="1477880" y="6073140"/>
            <a:ext cx="9236240" cy="369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6170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30ECD55F-319E-DEFC-24F0-DEA46B092DC0}"/>
              </a:ext>
            </a:extLst>
          </p:cNvPr>
          <p:cNvGrpSpPr/>
          <p:nvPr/>
        </p:nvGrpSpPr>
        <p:grpSpPr>
          <a:xfrm>
            <a:off x="0" y="-13302"/>
            <a:ext cx="12192000" cy="6858000"/>
            <a:chOff x="0" y="0"/>
            <a:chExt cx="12192000" cy="6858000"/>
          </a:xfrm>
        </p:grpSpPr>
        <p:sp>
          <p:nvSpPr>
            <p:cNvPr id="4" name="직사각형 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FF3399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0DF91818-99C9-2A71-613F-50F62A6753C7}"/>
                </a:ext>
              </a:extLst>
            </p:cNvPr>
            <p:cNvSpPr/>
            <p:nvPr/>
          </p:nvSpPr>
          <p:spPr>
            <a:xfrm>
              <a:off x="149629" y="165100"/>
              <a:ext cx="11892742" cy="654050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6EEFBA94-0BC7-FA95-4689-2C1A38B4EC13}"/>
              </a:ext>
            </a:extLst>
          </p:cNvPr>
          <p:cNvSpPr txBox="1"/>
          <p:nvPr/>
        </p:nvSpPr>
        <p:spPr>
          <a:xfrm>
            <a:off x="348343" y="322217"/>
            <a:ext cx="30567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Slave Code</a:t>
            </a:r>
            <a:endParaRPr lang="ko-KR" altLang="en-US" sz="2800" b="1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ABC6262-C62F-4804-135D-3065355D921B}"/>
              </a:ext>
            </a:extLst>
          </p:cNvPr>
          <p:cNvSpPr txBox="1"/>
          <p:nvPr/>
        </p:nvSpPr>
        <p:spPr>
          <a:xfrm>
            <a:off x="658218" y="1002554"/>
            <a:ext cx="5322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/>
              <a:t>마스터에게</a:t>
            </a:r>
            <a:r>
              <a:rPr lang="ko-KR" altLang="en-US" b="1" dirty="0"/>
              <a:t> 보낼 데이터 </a:t>
            </a:r>
            <a:r>
              <a:rPr lang="en-US" altLang="ko-KR" b="1" dirty="0"/>
              <a:t>– ADC data</a:t>
            </a:r>
            <a:endParaRPr lang="ko-KR" altLang="en-US" b="1" dirty="0"/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25F47897-85EF-AB5E-1D20-7A28C9C9DEA2}"/>
              </a:ext>
            </a:extLst>
          </p:cNvPr>
          <p:cNvGrpSpPr/>
          <p:nvPr/>
        </p:nvGrpSpPr>
        <p:grpSpPr>
          <a:xfrm>
            <a:off x="1466404" y="1536986"/>
            <a:ext cx="9999420" cy="2549706"/>
            <a:chOff x="1629632" y="1371886"/>
            <a:chExt cx="9999420" cy="2549706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6742657B-AA87-62B7-C6BD-05F80233E8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29632" y="1371886"/>
              <a:ext cx="2408129" cy="1386960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086E2D96-F9CD-D882-AAD9-40C58A05AA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29632" y="2755631"/>
              <a:ext cx="2171888" cy="1165961"/>
            </a:xfrm>
            <a:prstGeom prst="rect">
              <a:avLst/>
            </a:prstGeom>
          </p:spPr>
        </p:pic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C7530BF5-3469-5D4C-2080-C50E3346832D}"/>
                </a:ext>
              </a:extLst>
            </p:cNvPr>
            <p:cNvGrpSpPr/>
            <p:nvPr/>
          </p:nvGrpSpPr>
          <p:grpSpPr>
            <a:xfrm>
              <a:off x="5621098" y="2354910"/>
              <a:ext cx="6007954" cy="646331"/>
              <a:chOff x="5104659" y="2279710"/>
              <a:chExt cx="6007954" cy="646331"/>
            </a:xfrm>
          </p:grpSpPr>
          <p:sp>
            <p:nvSpPr>
              <p:cNvPr id="9" name="화살표: 오른쪽 8">
                <a:extLst>
                  <a:ext uri="{FF2B5EF4-FFF2-40B4-BE49-F238E27FC236}">
                    <a16:creationId xmlns:a16="http://schemas.microsoft.com/office/drawing/2014/main" id="{FB744284-99F3-A381-602B-71C6E1BAB232}"/>
                  </a:ext>
                </a:extLst>
              </p:cNvPr>
              <p:cNvSpPr/>
              <p:nvPr/>
            </p:nvSpPr>
            <p:spPr>
              <a:xfrm>
                <a:off x="5104659" y="2333584"/>
                <a:ext cx="1881051" cy="269966"/>
              </a:xfrm>
              <a:prstGeom prst="rightArrow">
                <a:avLst/>
              </a:prstGeom>
              <a:solidFill>
                <a:srgbClr val="FF3399"/>
              </a:solidFill>
              <a:ln>
                <a:solidFill>
                  <a:srgbClr val="FF339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06989A8-A9D9-050B-771C-29386AA7C726}"/>
                  </a:ext>
                </a:extLst>
              </p:cNvPr>
              <p:cNvSpPr txBox="1"/>
              <p:nvPr/>
            </p:nvSpPr>
            <p:spPr>
              <a:xfrm>
                <a:off x="7135339" y="2279710"/>
                <a:ext cx="397727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/>
                  <a:t>ADC Data</a:t>
                </a:r>
                <a:r>
                  <a:rPr lang="ko-KR" altLang="en-US" dirty="0"/>
                  <a:t> 저장 및 </a:t>
                </a:r>
                <a:r>
                  <a:rPr lang="en-US" altLang="ko-KR" dirty="0"/>
                  <a:t>union</a:t>
                </a:r>
                <a:r>
                  <a:rPr lang="ko-KR" altLang="en-US" dirty="0"/>
                  <a:t>을 이용하여 데이터 쪼개기</a:t>
                </a:r>
                <a:endParaRPr lang="en-US" altLang="ko-KR" dirty="0"/>
              </a:p>
            </p:txBody>
          </p:sp>
        </p:grpSp>
      </p:grpSp>
      <p:sp>
        <p:nvSpPr>
          <p:cNvPr id="33" name="화살표: 오른쪽 32">
            <a:extLst>
              <a:ext uri="{FF2B5EF4-FFF2-40B4-BE49-F238E27FC236}">
                <a16:creationId xmlns:a16="http://schemas.microsoft.com/office/drawing/2014/main" id="{15094086-97DB-0009-DB03-6F6E47B3D4A1}"/>
              </a:ext>
            </a:extLst>
          </p:cNvPr>
          <p:cNvSpPr/>
          <p:nvPr/>
        </p:nvSpPr>
        <p:spPr>
          <a:xfrm>
            <a:off x="5457870" y="5245250"/>
            <a:ext cx="1881051" cy="269966"/>
          </a:xfrm>
          <a:prstGeom prst="rightArrow">
            <a:avLst/>
          </a:prstGeom>
          <a:solidFill>
            <a:srgbClr val="FF3399"/>
          </a:solidFill>
          <a:ln>
            <a:solidFill>
              <a:srgbClr val="FF33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526385F-8B60-47AF-E9B9-5D96D4855737}"/>
              </a:ext>
            </a:extLst>
          </p:cNvPr>
          <p:cNvSpPr txBox="1"/>
          <p:nvPr/>
        </p:nvSpPr>
        <p:spPr>
          <a:xfrm>
            <a:off x="7488549" y="5191376"/>
            <a:ext cx="4549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WatchDog</a:t>
            </a:r>
            <a:r>
              <a:rPr lang="en-US" altLang="ko-KR" dirty="0"/>
              <a:t> Timer </a:t>
            </a:r>
            <a:r>
              <a:rPr lang="ko-KR" altLang="en-US" dirty="0"/>
              <a:t>시작 및 종료</a:t>
            </a:r>
            <a:r>
              <a:rPr lang="en-US" altLang="ko-KR" dirty="0"/>
              <a:t>, </a:t>
            </a:r>
            <a:r>
              <a:rPr lang="ko-KR" altLang="en-US" dirty="0"/>
              <a:t>주기 설정</a:t>
            </a:r>
            <a:endParaRPr lang="en-US" altLang="ko-KR" dirty="0"/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E9C1793E-22EA-D3A7-F668-8180DC76B5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6404" y="5620317"/>
            <a:ext cx="2453853" cy="838273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65E41B14-1DCD-AC05-61BB-8334A39F6E42}"/>
              </a:ext>
            </a:extLst>
          </p:cNvPr>
          <p:cNvSpPr txBox="1"/>
          <p:nvPr/>
        </p:nvSpPr>
        <p:spPr>
          <a:xfrm>
            <a:off x="773296" y="4486879"/>
            <a:ext cx="5322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/>
              <a:t>WatchDog</a:t>
            </a:r>
            <a:r>
              <a:rPr lang="en-US" altLang="ko-KR" b="1" dirty="0"/>
              <a:t> Timer</a:t>
            </a:r>
            <a:endParaRPr lang="ko-KR" altLang="en-US" b="1" dirty="0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1019AC66-446E-01F7-33CF-6BF9582A63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6404" y="4987802"/>
            <a:ext cx="4549534" cy="632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2823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30ECD55F-319E-DEFC-24F0-DEA46B092DC0}"/>
              </a:ext>
            </a:extLst>
          </p:cNvPr>
          <p:cNvGrpSpPr/>
          <p:nvPr/>
        </p:nvGrpSpPr>
        <p:grpSpPr>
          <a:xfrm>
            <a:off x="0" y="-13302"/>
            <a:ext cx="12192000" cy="6858000"/>
            <a:chOff x="0" y="0"/>
            <a:chExt cx="12192000" cy="6858000"/>
          </a:xfrm>
        </p:grpSpPr>
        <p:sp>
          <p:nvSpPr>
            <p:cNvPr id="4" name="직사각형 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FF3399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0DF91818-99C9-2A71-613F-50F62A6753C7}"/>
                </a:ext>
              </a:extLst>
            </p:cNvPr>
            <p:cNvSpPr/>
            <p:nvPr/>
          </p:nvSpPr>
          <p:spPr>
            <a:xfrm>
              <a:off x="149629" y="165100"/>
              <a:ext cx="11892742" cy="654050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6EEFBA94-0BC7-FA95-4689-2C1A38B4EC13}"/>
              </a:ext>
            </a:extLst>
          </p:cNvPr>
          <p:cNvSpPr txBox="1"/>
          <p:nvPr/>
        </p:nvSpPr>
        <p:spPr>
          <a:xfrm>
            <a:off x="348343" y="322217"/>
            <a:ext cx="30567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Slave Code</a:t>
            </a:r>
            <a:endParaRPr lang="ko-KR" altLang="en-US" sz="2800" b="1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ABC6262-C62F-4804-135D-3065355D921B}"/>
              </a:ext>
            </a:extLst>
          </p:cNvPr>
          <p:cNvSpPr txBox="1"/>
          <p:nvPr/>
        </p:nvSpPr>
        <p:spPr>
          <a:xfrm>
            <a:off x="658218" y="1002554"/>
            <a:ext cx="5322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/>
              <a:t>마스터에게</a:t>
            </a:r>
            <a:r>
              <a:rPr lang="ko-KR" altLang="en-US" b="1" dirty="0"/>
              <a:t> 보낼 데이터 </a:t>
            </a:r>
            <a:r>
              <a:rPr lang="en-US" altLang="ko-KR" b="1" dirty="0"/>
              <a:t>– Modbus CRC-16</a:t>
            </a:r>
            <a:endParaRPr lang="ko-KR" altLang="en-US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835F48E-7609-748B-68B3-06C51EC8B9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6154" y="1371886"/>
            <a:ext cx="7307107" cy="362507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F6A5D6A-09C5-FE25-35A1-08ECB03AF8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6154" y="5145661"/>
            <a:ext cx="1598187" cy="1206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2713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30ECD55F-319E-DEFC-24F0-DEA46B092DC0}"/>
              </a:ext>
            </a:extLst>
          </p:cNvPr>
          <p:cNvGrpSpPr/>
          <p:nvPr/>
        </p:nvGrpSpPr>
        <p:grpSpPr>
          <a:xfrm>
            <a:off x="0" y="-13302"/>
            <a:ext cx="12192000" cy="6858000"/>
            <a:chOff x="0" y="0"/>
            <a:chExt cx="12192000" cy="6858000"/>
          </a:xfrm>
        </p:grpSpPr>
        <p:sp>
          <p:nvSpPr>
            <p:cNvPr id="4" name="직사각형 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FF3399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0DF91818-99C9-2A71-613F-50F62A6753C7}"/>
                </a:ext>
              </a:extLst>
            </p:cNvPr>
            <p:cNvSpPr/>
            <p:nvPr/>
          </p:nvSpPr>
          <p:spPr>
            <a:xfrm>
              <a:off x="149629" y="165100"/>
              <a:ext cx="11892742" cy="654050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6EEFBA94-0BC7-FA95-4689-2C1A38B4EC13}"/>
              </a:ext>
            </a:extLst>
          </p:cNvPr>
          <p:cNvSpPr txBox="1"/>
          <p:nvPr/>
        </p:nvSpPr>
        <p:spPr>
          <a:xfrm>
            <a:off x="348343" y="322217"/>
            <a:ext cx="30567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Slave Code</a:t>
            </a:r>
            <a:endParaRPr lang="ko-KR" altLang="en-US" sz="2800" b="1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ABC6262-C62F-4804-135D-3065355D921B}"/>
              </a:ext>
            </a:extLst>
          </p:cNvPr>
          <p:cNvSpPr txBox="1"/>
          <p:nvPr/>
        </p:nvSpPr>
        <p:spPr>
          <a:xfrm>
            <a:off x="658218" y="1002554"/>
            <a:ext cx="5322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전송 및 수신 부분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4441C35C-CF8B-6FD8-458A-F4D545CEBC34}"/>
              </a:ext>
            </a:extLst>
          </p:cNvPr>
          <p:cNvGrpSpPr/>
          <p:nvPr/>
        </p:nvGrpSpPr>
        <p:grpSpPr>
          <a:xfrm>
            <a:off x="1212848" y="1390507"/>
            <a:ext cx="10170970" cy="3429297"/>
            <a:chOff x="1306154" y="1696193"/>
            <a:chExt cx="10170970" cy="3429297"/>
          </a:xfrm>
        </p:grpSpPr>
        <p:sp>
          <p:nvSpPr>
            <p:cNvPr id="6" name="화살표: 오른쪽 5">
              <a:extLst>
                <a:ext uri="{FF2B5EF4-FFF2-40B4-BE49-F238E27FC236}">
                  <a16:creationId xmlns:a16="http://schemas.microsoft.com/office/drawing/2014/main" id="{1E2785AD-E12E-23BB-2378-946E8F2E47E0}"/>
                </a:ext>
              </a:extLst>
            </p:cNvPr>
            <p:cNvSpPr/>
            <p:nvPr/>
          </p:nvSpPr>
          <p:spPr>
            <a:xfrm>
              <a:off x="5741670" y="3159034"/>
              <a:ext cx="1608551" cy="269966"/>
            </a:xfrm>
            <a:prstGeom prst="rightArrow">
              <a:avLst/>
            </a:prstGeom>
            <a:solidFill>
              <a:srgbClr val="FF3399"/>
            </a:solidFill>
            <a:ln>
              <a:solidFill>
                <a:srgbClr val="FF33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60E94F5-1410-371C-A7AE-93AE2CFDA21B}"/>
                </a:ext>
              </a:extLst>
            </p:cNvPr>
            <p:cNvSpPr txBox="1"/>
            <p:nvPr/>
          </p:nvSpPr>
          <p:spPr>
            <a:xfrm>
              <a:off x="7499850" y="3105160"/>
              <a:ext cx="39772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마스터로 </a:t>
              </a:r>
              <a:r>
                <a:rPr lang="en-US" altLang="ko-KR" dirty="0"/>
                <a:t>ADC, Button Data </a:t>
              </a:r>
              <a:r>
                <a:rPr lang="ko-KR" altLang="en-US" dirty="0"/>
                <a:t>전송</a:t>
              </a:r>
              <a:endParaRPr lang="en-US" altLang="ko-KR" dirty="0"/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7F2BBD03-D1ED-670A-8452-A73D85F84D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06154" y="1696193"/>
              <a:ext cx="4359018" cy="3429297"/>
            </a:xfrm>
            <a:prstGeom prst="rect">
              <a:avLst/>
            </a:prstGeom>
          </p:spPr>
        </p:pic>
      </p:grpSp>
      <p:pic>
        <p:nvPicPr>
          <p:cNvPr id="18" name="그림 17">
            <a:extLst>
              <a:ext uri="{FF2B5EF4-FFF2-40B4-BE49-F238E27FC236}">
                <a16:creationId xmlns:a16="http://schemas.microsoft.com/office/drawing/2014/main" id="{BF9EF661-4230-42FB-7571-0C2A432DA3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2848" y="4780130"/>
            <a:ext cx="3017782" cy="1912786"/>
          </a:xfrm>
          <a:prstGeom prst="rect">
            <a:avLst/>
          </a:prstGeom>
        </p:spPr>
      </p:pic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F53FD211-D153-3685-381E-CC552AB21674}"/>
              </a:ext>
            </a:extLst>
          </p:cNvPr>
          <p:cNvSpPr/>
          <p:nvPr/>
        </p:nvSpPr>
        <p:spPr>
          <a:xfrm>
            <a:off x="5652271" y="5501024"/>
            <a:ext cx="1608551" cy="269966"/>
          </a:xfrm>
          <a:prstGeom prst="rightArrow">
            <a:avLst/>
          </a:prstGeom>
          <a:solidFill>
            <a:srgbClr val="FF3399"/>
          </a:solidFill>
          <a:ln>
            <a:solidFill>
              <a:srgbClr val="FF33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7E3908C-C57F-A4C5-E536-EF7FD3479135}"/>
              </a:ext>
            </a:extLst>
          </p:cNvPr>
          <p:cNvSpPr txBox="1"/>
          <p:nvPr/>
        </p:nvSpPr>
        <p:spPr>
          <a:xfrm>
            <a:off x="7410451" y="5447150"/>
            <a:ext cx="3977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마스터로부터</a:t>
            </a:r>
            <a:r>
              <a:rPr lang="ko-KR" altLang="en-US" dirty="0"/>
              <a:t> </a:t>
            </a:r>
            <a:r>
              <a:rPr lang="en-US" altLang="ko-KR" dirty="0"/>
              <a:t>LED Data </a:t>
            </a:r>
            <a:r>
              <a:rPr lang="ko-KR" altLang="en-US" dirty="0"/>
              <a:t>수신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0907631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30ECD55F-319E-DEFC-24F0-DEA46B092DC0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" name="직사각형 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FF3399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0DF91818-99C9-2A71-613F-50F62A6753C7}"/>
                </a:ext>
              </a:extLst>
            </p:cNvPr>
            <p:cNvSpPr/>
            <p:nvPr/>
          </p:nvSpPr>
          <p:spPr>
            <a:xfrm>
              <a:off x="149629" y="165100"/>
              <a:ext cx="11892742" cy="654050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3DEA5901-A76B-D4DC-4B70-911FECAECB29}"/>
              </a:ext>
            </a:extLst>
          </p:cNvPr>
          <p:cNvSpPr txBox="1"/>
          <p:nvPr/>
        </p:nvSpPr>
        <p:spPr>
          <a:xfrm>
            <a:off x="348343" y="322217"/>
            <a:ext cx="30567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Master Code</a:t>
            </a:r>
            <a:endParaRPr lang="ko-KR" altLang="en-US" sz="28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70F2852-2D8C-CAB8-E187-241D34DF6D9B}"/>
              </a:ext>
            </a:extLst>
          </p:cNvPr>
          <p:cNvSpPr txBox="1"/>
          <p:nvPr/>
        </p:nvSpPr>
        <p:spPr>
          <a:xfrm>
            <a:off x="984069" y="860363"/>
            <a:ext cx="3056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Setting Master code</a:t>
            </a:r>
            <a:endParaRPr lang="ko-KR" altLang="en-US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F1A6013-8281-F6A7-AC85-FFC0E6436324}"/>
              </a:ext>
            </a:extLst>
          </p:cNvPr>
          <p:cNvSpPr txBox="1"/>
          <p:nvPr/>
        </p:nvSpPr>
        <p:spPr>
          <a:xfrm>
            <a:off x="7466544" y="3250683"/>
            <a:ext cx="43180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Processing</a:t>
            </a:r>
            <a:r>
              <a:rPr lang="ko-KR" altLang="en-US" dirty="0"/>
              <a:t>으로 </a:t>
            </a:r>
            <a:r>
              <a:rPr lang="en-US" altLang="ko-KR" dirty="0"/>
              <a:t>Button, ADC value</a:t>
            </a:r>
            <a:r>
              <a:rPr lang="ko-KR" altLang="en-US" dirty="0"/>
              <a:t> 전송</a:t>
            </a:r>
          </a:p>
        </p:txBody>
      </p:sp>
      <p:sp>
        <p:nvSpPr>
          <p:cNvPr id="28" name="화살표: 오른쪽 27">
            <a:extLst>
              <a:ext uri="{FF2B5EF4-FFF2-40B4-BE49-F238E27FC236}">
                <a16:creationId xmlns:a16="http://schemas.microsoft.com/office/drawing/2014/main" id="{1D6F27B2-99D9-8CA4-2910-E554CFC52217}"/>
              </a:ext>
            </a:extLst>
          </p:cNvPr>
          <p:cNvSpPr/>
          <p:nvPr/>
        </p:nvSpPr>
        <p:spPr>
          <a:xfrm>
            <a:off x="5854399" y="3304721"/>
            <a:ext cx="1697152" cy="261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8807063-C9CB-0A12-4519-CCF7DB1FB2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768" y="2093658"/>
            <a:ext cx="4808637" cy="2842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9201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0296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49629" y="165100"/>
            <a:ext cx="11892742" cy="65405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1C847CE-8334-D979-D0B8-D4B128A1B928}"/>
              </a:ext>
            </a:extLst>
          </p:cNvPr>
          <p:cNvSpPr txBox="1"/>
          <p:nvPr/>
        </p:nvSpPr>
        <p:spPr>
          <a:xfrm>
            <a:off x="4789673" y="357513"/>
            <a:ext cx="26503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latin typeface="Monospac821 BT" panose="020B0609020202020204" pitchFamily="49" charset="0"/>
              </a:rPr>
              <a:t>Contents</a:t>
            </a:r>
            <a:endParaRPr lang="ko-KR" altLang="en-US" sz="4000" dirty="0">
              <a:latin typeface="Monospac821 BT" panose="020B0609020202020204" pitchFamily="49" charset="0"/>
            </a:endParaRPr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BD5DB942-8C6B-90D0-ED59-13C75B1D62F1}"/>
              </a:ext>
            </a:extLst>
          </p:cNvPr>
          <p:cNvGrpSpPr/>
          <p:nvPr/>
        </p:nvGrpSpPr>
        <p:grpSpPr>
          <a:xfrm>
            <a:off x="639199" y="3139270"/>
            <a:ext cx="11137693" cy="1228869"/>
            <a:chOff x="737561" y="2962936"/>
            <a:chExt cx="11137693" cy="1228869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246068A-0408-E49F-84F6-5CEA116195AC}"/>
                </a:ext>
              </a:extLst>
            </p:cNvPr>
            <p:cNvSpPr txBox="1"/>
            <p:nvPr/>
          </p:nvSpPr>
          <p:spPr>
            <a:xfrm>
              <a:off x="9891808" y="3078662"/>
              <a:ext cx="106957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latin typeface="Monospac821 BT" panose="020B0609020202020204" pitchFamily="49" charset="0"/>
                </a:rPr>
                <a:t>04</a:t>
              </a:r>
              <a:endParaRPr lang="ko-KR" altLang="en-US" sz="2800" dirty="0">
                <a:latin typeface="Monospac821 BT" panose="020B0609020202020204" pitchFamily="49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1FEF493-F37B-8B7F-A4F4-0DCF49EE0CC1}"/>
                </a:ext>
              </a:extLst>
            </p:cNvPr>
            <p:cNvSpPr txBox="1"/>
            <p:nvPr/>
          </p:nvSpPr>
          <p:spPr>
            <a:xfrm>
              <a:off x="4195150" y="3078662"/>
              <a:ext cx="106957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latin typeface="Monospac821 BT" panose="020B0609020202020204" pitchFamily="49" charset="0"/>
                </a:rPr>
                <a:t>02</a:t>
              </a:r>
              <a:endParaRPr lang="ko-KR" altLang="en-US" sz="2800" dirty="0">
                <a:latin typeface="Monospac821 BT" panose="020B0609020202020204" pitchFamily="49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1B0A230-42AC-4A73-1D6A-B87E1F63713E}"/>
                </a:ext>
              </a:extLst>
            </p:cNvPr>
            <p:cNvSpPr txBox="1"/>
            <p:nvPr/>
          </p:nvSpPr>
          <p:spPr>
            <a:xfrm>
              <a:off x="7125391" y="3078662"/>
              <a:ext cx="106957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latin typeface="Monospac821 BT" panose="020B0609020202020204" pitchFamily="49" charset="0"/>
                </a:rPr>
                <a:t>03</a:t>
              </a:r>
              <a:endParaRPr lang="ko-KR" altLang="en-US" sz="2800" dirty="0">
                <a:latin typeface="Monospac821 BT" panose="020B0609020202020204" pitchFamily="49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419C401-11EA-5170-03B6-E7D939146892}"/>
                </a:ext>
              </a:extLst>
            </p:cNvPr>
            <p:cNvSpPr txBox="1"/>
            <p:nvPr/>
          </p:nvSpPr>
          <p:spPr>
            <a:xfrm>
              <a:off x="1428735" y="3066193"/>
              <a:ext cx="106957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latin typeface="Monospac821 BT" panose="020B0609020202020204" pitchFamily="49" charset="0"/>
                </a:rPr>
                <a:t>01</a:t>
              </a:r>
              <a:endParaRPr lang="ko-KR" altLang="en-US" sz="2800" dirty="0">
                <a:latin typeface="Monospac821 BT" panose="020B0609020202020204" pitchFamily="49" charset="0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077A5B19-BC4F-F41C-D93F-75BD1B26B88B}"/>
                </a:ext>
              </a:extLst>
            </p:cNvPr>
            <p:cNvSpPr/>
            <p:nvPr/>
          </p:nvSpPr>
          <p:spPr>
            <a:xfrm>
              <a:off x="1593949" y="2962936"/>
              <a:ext cx="739142" cy="90788"/>
            </a:xfrm>
            <a:prstGeom prst="rect">
              <a:avLst/>
            </a:prstGeom>
            <a:ln>
              <a:solidFill>
                <a:srgbClr val="ED7D3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8029D5C-A600-48B0-FD22-CAEB047B7382}"/>
                </a:ext>
              </a:extLst>
            </p:cNvPr>
            <p:cNvSpPr/>
            <p:nvPr/>
          </p:nvSpPr>
          <p:spPr>
            <a:xfrm>
              <a:off x="7290606" y="2975405"/>
              <a:ext cx="739142" cy="90788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907B4EA1-A43F-FEBF-DD0F-3A33C02D63BA}"/>
                </a:ext>
              </a:extLst>
            </p:cNvPr>
            <p:cNvSpPr/>
            <p:nvPr/>
          </p:nvSpPr>
          <p:spPr>
            <a:xfrm>
              <a:off x="10057022" y="2975405"/>
              <a:ext cx="739142" cy="90788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C093015F-D212-A788-5F9B-ADA61C01A333}"/>
                </a:ext>
              </a:extLst>
            </p:cNvPr>
            <p:cNvSpPr txBox="1"/>
            <p:nvPr/>
          </p:nvSpPr>
          <p:spPr>
            <a:xfrm>
              <a:off x="737561" y="3836918"/>
              <a:ext cx="245191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latin typeface="휴먼둥근헤드라인" panose="02030504000101010101" pitchFamily="18" charset="-127"/>
                  <a:ea typeface="휴먼둥근헤드라인" panose="02030504000101010101" pitchFamily="18" charset="-127"/>
                </a:rPr>
                <a:t>프로젝트 개요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B4090CD1-FA3B-9868-A381-519EB0681351}"/>
                </a:ext>
              </a:extLst>
            </p:cNvPr>
            <p:cNvSpPr txBox="1"/>
            <p:nvPr/>
          </p:nvSpPr>
          <p:spPr>
            <a:xfrm>
              <a:off x="3624674" y="3853251"/>
              <a:ext cx="222662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latin typeface="휴먼둥근헤드라인" panose="02030504000101010101" pitchFamily="18" charset="-127"/>
                  <a:ea typeface="휴먼둥근헤드라인" panose="02030504000101010101" pitchFamily="18" charset="-127"/>
                </a:rPr>
                <a:t>CODE</a:t>
              </a:r>
              <a:r>
                <a:rPr lang="ko-KR" altLang="en-US" sz="1600" dirty="0">
                  <a:latin typeface="휴먼둥근헤드라인" panose="02030504000101010101" pitchFamily="18" charset="-127"/>
                  <a:ea typeface="휴먼둥근헤드라인" panose="02030504000101010101" pitchFamily="18" charset="-127"/>
                </a:rPr>
                <a:t> </a:t>
              </a:r>
              <a:r>
                <a:rPr lang="en-US" altLang="ko-KR" sz="1600" dirty="0">
                  <a:latin typeface="휴먼둥근헤드라인" panose="02030504000101010101" pitchFamily="18" charset="-127"/>
                  <a:ea typeface="휴먼둥근헤드라인" panose="02030504000101010101" pitchFamily="18" charset="-127"/>
                </a:rPr>
                <a:t>REVIEW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2BD42464-91DF-930F-835B-CDEEF6563714}"/>
                </a:ext>
              </a:extLst>
            </p:cNvPr>
            <p:cNvSpPr txBox="1"/>
            <p:nvPr/>
          </p:nvSpPr>
          <p:spPr>
            <a:xfrm>
              <a:off x="9199245" y="3853251"/>
              <a:ext cx="267600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latin typeface="휴먼둥근헤드라인" panose="02030504000101010101" pitchFamily="18" charset="-127"/>
                  <a:ea typeface="휴먼둥근헤드라인" panose="02030504000101010101" pitchFamily="18" charset="-127"/>
                </a:rPr>
                <a:t>프로젝트 결과</a:t>
              </a:r>
              <a:endParaRPr lang="en-US" altLang="ko-KR" sz="16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2ED624DF-A01C-3891-532E-8A930B7CC199}"/>
                </a:ext>
              </a:extLst>
            </p:cNvPr>
            <p:cNvSpPr/>
            <p:nvPr/>
          </p:nvSpPr>
          <p:spPr>
            <a:xfrm>
              <a:off x="4360365" y="2973544"/>
              <a:ext cx="739142" cy="90788"/>
            </a:xfrm>
            <a:prstGeom prst="rect">
              <a:avLst/>
            </a:prstGeom>
            <a:solidFill>
              <a:srgbClr val="FF3399"/>
            </a:solidFill>
            <a:ln>
              <a:solidFill>
                <a:srgbClr val="FF3399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FE1EFE14-5AFB-BBF0-ACD0-D5D19D21D3A1}"/>
                </a:ext>
              </a:extLst>
            </p:cNvPr>
            <p:cNvSpPr/>
            <p:nvPr/>
          </p:nvSpPr>
          <p:spPr>
            <a:xfrm>
              <a:off x="10055289" y="2975405"/>
              <a:ext cx="739142" cy="90788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DEC2A423-0867-FEE7-11B8-1212393E6696}"/>
                </a:ext>
              </a:extLst>
            </p:cNvPr>
            <p:cNvSpPr/>
            <p:nvPr/>
          </p:nvSpPr>
          <p:spPr>
            <a:xfrm>
              <a:off x="7289216" y="2975406"/>
              <a:ext cx="739142" cy="90788"/>
            </a:xfrm>
            <a:prstGeom prst="rect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AD6583D1-BBA7-BCA6-5F8E-C35BA1F6503E}"/>
              </a:ext>
            </a:extLst>
          </p:cNvPr>
          <p:cNvSpPr txBox="1"/>
          <p:nvPr/>
        </p:nvSpPr>
        <p:spPr>
          <a:xfrm>
            <a:off x="6275245" y="4029585"/>
            <a:ext cx="26760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Processing GUI </a:t>
            </a:r>
            <a:r>
              <a:rPr lang="ko-KR" altLang="en-US" sz="16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소개</a:t>
            </a:r>
            <a:endParaRPr lang="en-US" altLang="ko-KR" sz="16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74170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30ECD55F-319E-DEFC-24F0-DEA46B092DC0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" name="직사각형 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FF3399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0DF91818-99C9-2A71-613F-50F62A6753C7}"/>
                </a:ext>
              </a:extLst>
            </p:cNvPr>
            <p:cNvSpPr/>
            <p:nvPr/>
          </p:nvSpPr>
          <p:spPr>
            <a:xfrm>
              <a:off x="149629" y="165100"/>
              <a:ext cx="11892742" cy="654050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3DEA5901-A76B-D4DC-4B70-911FECAECB29}"/>
              </a:ext>
            </a:extLst>
          </p:cNvPr>
          <p:cNvSpPr txBox="1"/>
          <p:nvPr/>
        </p:nvSpPr>
        <p:spPr>
          <a:xfrm>
            <a:off x="348343" y="322217"/>
            <a:ext cx="30567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Master Code</a:t>
            </a:r>
            <a:endParaRPr lang="ko-KR" altLang="en-US" sz="28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70F2852-2D8C-CAB8-E187-241D34DF6D9B}"/>
              </a:ext>
            </a:extLst>
          </p:cNvPr>
          <p:cNvSpPr txBox="1"/>
          <p:nvPr/>
        </p:nvSpPr>
        <p:spPr>
          <a:xfrm>
            <a:off x="984069" y="860363"/>
            <a:ext cx="3056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/>
              <a:t>WatchDog</a:t>
            </a:r>
            <a:r>
              <a:rPr lang="en-US" altLang="ko-KR" b="1" dirty="0"/>
              <a:t> Timer</a:t>
            </a:r>
            <a:endParaRPr lang="ko-KR" altLang="en-US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F1A6013-8281-F6A7-AC85-FFC0E6436324}"/>
              </a:ext>
            </a:extLst>
          </p:cNvPr>
          <p:cNvSpPr txBox="1"/>
          <p:nvPr/>
        </p:nvSpPr>
        <p:spPr>
          <a:xfrm>
            <a:off x="7466544" y="1910951"/>
            <a:ext cx="4101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Watchdog </a:t>
            </a:r>
            <a:r>
              <a:rPr lang="ko-KR" altLang="en-US" dirty="0"/>
              <a:t>출력 설정</a:t>
            </a:r>
          </a:p>
        </p:txBody>
      </p:sp>
      <p:sp>
        <p:nvSpPr>
          <p:cNvPr id="28" name="화살표: 오른쪽 27">
            <a:extLst>
              <a:ext uri="{FF2B5EF4-FFF2-40B4-BE49-F238E27FC236}">
                <a16:creationId xmlns:a16="http://schemas.microsoft.com/office/drawing/2014/main" id="{1D6F27B2-99D9-8CA4-2910-E554CFC52217}"/>
              </a:ext>
            </a:extLst>
          </p:cNvPr>
          <p:cNvSpPr/>
          <p:nvPr/>
        </p:nvSpPr>
        <p:spPr>
          <a:xfrm>
            <a:off x="5854399" y="1963030"/>
            <a:ext cx="1612145" cy="261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화살표: 오른쪽 36">
            <a:extLst>
              <a:ext uri="{FF2B5EF4-FFF2-40B4-BE49-F238E27FC236}">
                <a16:creationId xmlns:a16="http://schemas.microsoft.com/office/drawing/2014/main" id="{CEEC68D3-7A58-3322-363A-02DC8ECAAB91}"/>
              </a:ext>
            </a:extLst>
          </p:cNvPr>
          <p:cNvSpPr/>
          <p:nvPr/>
        </p:nvSpPr>
        <p:spPr>
          <a:xfrm>
            <a:off x="5854399" y="2855004"/>
            <a:ext cx="1612145" cy="261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FC6A423-3C59-CC2D-EF13-0515604B4798}"/>
              </a:ext>
            </a:extLst>
          </p:cNvPr>
          <p:cNvSpPr txBox="1"/>
          <p:nvPr/>
        </p:nvSpPr>
        <p:spPr>
          <a:xfrm>
            <a:off x="7466544" y="2800966"/>
            <a:ext cx="4101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WatchDog</a:t>
            </a:r>
            <a:r>
              <a:rPr lang="en-US" altLang="ko-KR" dirty="0"/>
              <a:t> </a:t>
            </a:r>
            <a:r>
              <a:rPr lang="ko-KR" altLang="en-US" dirty="0"/>
              <a:t>작동 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023A5CA-AFFC-05C3-E2AB-D21E7FB654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0553" y="1363500"/>
            <a:ext cx="3284505" cy="115072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049142D-08E3-2654-3D52-5BA5F6F5AB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077" y="2855004"/>
            <a:ext cx="4701947" cy="3680779"/>
          </a:xfrm>
          <a:prstGeom prst="rect">
            <a:avLst/>
          </a:prstGeom>
        </p:spPr>
      </p:pic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26886710-FB88-067E-051D-612E72AC3BED}"/>
              </a:ext>
            </a:extLst>
          </p:cNvPr>
          <p:cNvSpPr/>
          <p:nvPr/>
        </p:nvSpPr>
        <p:spPr>
          <a:xfrm>
            <a:off x="5905653" y="5181437"/>
            <a:ext cx="1612145" cy="261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36CAAD-D6D3-4B5A-B4BE-B8744EE8775D}"/>
              </a:ext>
            </a:extLst>
          </p:cNvPr>
          <p:cNvSpPr txBox="1"/>
          <p:nvPr/>
        </p:nvSpPr>
        <p:spPr>
          <a:xfrm>
            <a:off x="7517798" y="5127399"/>
            <a:ext cx="4101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WatchDog</a:t>
            </a:r>
            <a:r>
              <a:rPr lang="en-US" altLang="ko-KR" dirty="0"/>
              <a:t> </a:t>
            </a:r>
            <a:r>
              <a:rPr lang="ko-KR" altLang="en-US" dirty="0"/>
              <a:t>작동하지 않을 시</a:t>
            </a:r>
          </a:p>
        </p:txBody>
      </p:sp>
    </p:spTree>
    <p:extLst>
      <p:ext uri="{BB962C8B-B14F-4D97-AF65-F5344CB8AC3E}">
        <p14:creationId xmlns:p14="http://schemas.microsoft.com/office/powerpoint/2010/main" val="28507743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3B9DB968-6F67-AF36-B9BC-D98F3A7BC5F1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5B61C1C3-B6C0-8BF2-DEC7-170DBDAF1C33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22C88AAB-3283-60AD-C4E1-71682FE6F8B1}"/>
                </a:ext>
              </a:extLst>
            </p:cNvPr>
            <p:cNvSpPr/>
            <p:nvPr/>
          </p:nvSpPr>
          <p:spPr>
            <a:xfrm>
              <a:off x="149629" y="165100"/>
              <a:ext cx="11892742" cy="654050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1CA00B6F-305E-B1C4-B81A-169C847A144A}"/>
              </a:ext>
            </a:extLst>
          </p:cNvPr>
          <p:cNvGrpSpPr/>
          <p:nvPr/>
        </p:nvGrpSpPr>
        <p:grpSpPr>
          <a:xfrm>
            <a:off x="5474263" y="2609052"/>
            <a:ext cx="1069573" cy="626477"/>
            <a:chOff x="5474263" y="2609052"/>
            <a:chExt cx="1069573" cy="626477"/>
          </a:xfrm>
        </p:grpSpPr>
        <p:sp>
          <p:nvSpPr>
            <p:cNvPr id="16" name="TextBox 15"/>
            <p:cNvSpPr txBox="1"/>
            <p:nvPr/>
          </p:nvSpPr>
          <p:spPr>
            <a:xfrm>
              <a:off x="5474263" y="2712309"/>
              <a:ext cx="106957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latin typeface="Monospac821 BT" panose="020B0609020202020204" pitchFamily="49" charset="0"/>
                </a:rPr>
                <a:t>03</a:t>
              </a:r>
              <a:endParaRPr lang="ko-KR" altLang="en-US" sz="2800" dirty="0">
                <a:latin typeface="Monospac821 BT" panose="020B0609020202020204" pitchFamily="49" charset="0"/>
              </a:endParaRP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5639477" y="2609052"/>
              <a:ext cx="739142" cy="90788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37419F"/>
                </a:solidFill>
              </a:endParaRPr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4668178" y="3441471"/>
            <a:ext cx="26817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Processing</a:t>
            </a:r>
          </a:p>
          <a:p>
            <a:pPr algn="ctr"/>
            <a:r>
              <a:rPr lang="en-US" altLang="ko-KR" sz="16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GUI </a:t>
            </a:r>
            <a:r>
              <a:rPr lang="ko-KR" altLang="en-US" sz="16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소개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0AFC55-6390-762F-F177-95C5ED1A758C}"/>
              </a:ext>
            </a:extLst>
          </p:cNvPr>
          <p:cNvSpPr txBox="1"/>
          <p:nvPr/>
        </p:nvSpPr>
        <p:spPr>
          <a:xfrm>
            <a:off x="1640775" y="5976211"/>
            <a:ext cx="81338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GUI(Graphic User Interface): </a:t>
            </a:r>
            <a:r>
              <a:rPr lang="ko-KR" altLang="en-US" sz="1200" dirty="0"/>
              <a:t>사용자가 편리하게 사용할 수 있도록 입출력의 기능을 알기 쉬운 그래픽으로 구현한 것</a:t>
            </a:r>
          </a:p>
        </p:txBody>
      </p:sp>
    </p:spTree>
    <p:extLst>
      <p:ext uri="{BB962C8B-B14F-4D97-AF65-F5344CB8AC3E}">
        <p14:creationId xmlns:p14="http://schemas.microsoft.com/office/powerpoint/2010/main" val="8421480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3B9DB968-6F67-AF36-B9BC-D98F3A7BC5F1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5B61C1C3-B6C0-8BF2-DEC7-170DBDAF1C33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22C88AAB-3283-60AD-C4E1-71682FE6F8B1}"/>
                </a:ext>
              </a:extLst>
            </p:cNvPr>
            <p:cNvSpPr/>
            <p:nvPr/>
          </p:nvSpPr>
          <p:spPr>
            <a:xfrm>
              <a:off x="149629" y="165100"/>
              <a:ext cx="11892742" cy="654050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AFEE9721-37FE-FB90-2B3C-F5888B618B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5942" y="1387121"/>
            <a:ext cx="7640116" cy="5068007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1064EB5F-2B43-DBAD-4768-9D55035C0DCC}"/>
              </a:ext>
            </a:extLst>
          </p:cNvPr>
          <p:cNvGrpSpPr/>
          <p:nvPr/>
        </p:nvGrpSpPr>
        <p:grpSpPr>
          <a:xfrm>
            <a:off x="273613" y="456402"/>
            <a:ext cx="1069573" cy="626477"/>
            <a:chOff x="5474263" y="2609052"/>
            <a:chExt cx="1069573" cy="626477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FE1440D-6063-43C0-F98E-3BEB4E279302}"/>
                </a:ext>
              </a:extLst>
            </p:cNvPr>
            <p:cNvSpPr txBox="1"/>
            <p:nvPr/>
          </p:nvSpPr>
          <p:spPr>
            <a:xfrm>
              <a:off x="5474263" y="2712309"/>
              <a:ext cx="106957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latin typeface="Monospac821 BT" panose="020B0609020202020204" pitchFamily="49" charset="0"/>
                </a:rPr>
                <a:t>03</a:t>
              </a:r>
              <a:endParaRPr lang="ko-KR" altLang="en-US" sz="2800" dirty="0">
                <a:latin typeface="Monospac821 BT" panose="020B0609020202020204" pitchFamily="49" charset="0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2C2E04E0-98C9-A3D9-0FDF-4E4E59A28A17}"/>
                </a:ext>
              </a:extLst>
            </p:cNvPr>
            <p:cNvSpPr/>
            <p:nvPr/>
          </p:nvSpPr>
          <p:spPr>
            <a:xfrm>
              <a:off x="5639477" y="2609052"/>
              <a:ext cx="739142" cy="90788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37419F"/>
                </a:solidFill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524E0BD1-0513-106E-80F2-FBB3191B3C69}"/>
              </a:ext>
            </a:extLst>
          </p:cNvPr>
          <p:cNvSpPr txBox="1"/>
          <p:nvPr/>
        </p:nvSpPr>
        <p:spPr>
          <a:xfrm>
            <a:off x="670672" y="528881"/>
            <a:ext cx="26817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Processing</a:t>
            </a:r>
          </a:p>
          <a:p>
            <a:pPr algn="ctr"/>
            <a:r>
              <a:rPr lang="en-US" altLang="ko-KR" sz="16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GUI </a:t>
            </a:r>
            <a:r>
              <a:rPr lang="ko-KR" altLang="en-US" sz="16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소개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198636-EBBB-3D78-9ADB-8DA647193655}"/>
              </a:ext>
            </a:extLst>
          </p:cNvPr>
          <p:cNvSpPr txBox="1"/>
          <p:nvPr/>
        </p:nvSpPr>
        <p:spPr>
          <a:xfrm>
            <a:off x="3709851" y="6455128"/>
            <a:ext cx="83325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*GUI(Graphic User Interface): </a:t>
            </a:r>
            <a:r>
              <a:rPr lang="ko-KR" altLang="en-US" sz="1200" dirty="0"/>
              <a:t>사용자가 편리하게 사용할 수 있도록 입출력의 기능을 알기 쉬운 그래픽으로 구현한 것</a:t>
            </a:r>
          </a:p>
        </p:txBody>
      </p:sp>
    </p:spTree>
    <p:extLst>
      <p:ext uri="{BB962C8B-B14F-4D97-AF65-F5344CB8AC3E}">
        <p14:creationId xmlns:p14="http://schemas.microsoft.com/office/powerpoint/2010/main" val="31870893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3B9DB968-6F67-AF36-B9BC-D98F3A7BC5F1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5B61C1C3-B6C0-8BF2-DEC7-170DBDAF1C33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22C88AAB-3283-60AD-C4E1-71682FE6F8B1}"/>
                </a:ext>
              </a:extLst>
            </p:cNvPr>
            <p:cNvSpPr/>
            <p:nvPr/>
          </p:nvSpPr>
          <p:spPr>
            <a:xfrm>
              <a:off x="149629" y="165100"/>
              <a:ext cx="11892742" cy="654050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DB3D77BE-9ADA-FD61-A019-3D295AB82224}"/>
              </a:ext>
            </a:extLst>
          </p:cNvPr>
          <p:cNvSpPr txBox="1"/>
          <p:nvPr/>
        </p:nvSpPr>
        <p:spPr>
          <a:xfrm>
            <a:off x="3933552" y="5519510"/>
            <a:ext cx="426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파란 사각형 영역을 클릭하면 </a:t>
            </a:r>
            <a:r>
              <a:rPr lang="en-US" altLang="ko-KR" dirty="0"/>
              <a:t>LED </a:t>
            </a:r>
            <a:r>
              <a:rPr lang="ko-KR" altLang="en-US" dirty="0"/>
              <a:t>점등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066A3B7-5D61-EF2F-3DDB-CA74AF342C48}"/>
              </a:ext>
            </a:extLst>
          </p:cNvPr>
          <p:cNvSpPr txBox="1"/>
          <p:nvPr/>
        </p:nvSpPr>
        <p:spPr>
          <a:xfrm>
            <a:off x="149629" y="425221"/>
            <a:ext cx="4152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Input LED </a:t>
            </a:r>
            <a:r>
              <a:rPr lang="ko-KR" altLang="en-US" sz="2800" b="1" dirty="0"/>
              <a:t>사용 방법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728356D4-F08B-9198-1F6A-B2D3929F440E}"/>
              </a:ext>
            </a:extLst>
          </p:cNvPr>
          <p:cNvGrpSpPr/>
          <p:nvPr/>
        </p:nvGrpSpPr>
        <p:grpSpPr>
          <a:xfrm>
            <a:off x="3193407" y="1503589"/>
            <a:ext cx="5805185" cy="3850821"/>
            <a:chOff x="290815" y="1503589"/>
            <a:chExt cx="5805185" cy="3850821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4635A63A-D093-2BAE-A0DF-59810025F45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0815" y="1503589"/>
              <a:ext cx="5805185" cy="3850821"/>
            </a:xfrm>
            <a:prstGeom prst="rect">
              <a:avLst/>
            </a:prstGeom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9AE747B1-6541-B41F-DE87-B55442F53BB2}"/>
                </a:ext>
              </a:extLst>
            </p:cNvPr>
            <p:cNvSpPr/>
            <p:nvPr/>
          </p:nvSpPr>
          <p:spPr>
            <a:xfrm>
              <a:off x="1783435" y="2601549"/>
              <a:ext cx="286023" cy="288000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04546F4E-12F0-437B-7044-E442FDC2F73F}"/>
                </a:ext>
              </a:extLst>
            </p:cNvPr>
            <p:cNvSpPr/>
            <p:nvPr/>
          </p:nvSpPr>
          <p:spPr>
            <a:xfrm>
              <a:off x="2140623" y="2601549"/>
              <a:ext cx="286023" cy="288000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591A8679-5AB0-0000-E0B4-B0F387E3AB17}"/>
                </a:ext>
              </a:extLst>
            </p:cNvPr>
            <p:cNvSpPr/>
            <p:nvPr/>
          </p:nvSpPr>
          <p:spPr>
            <a:xfrm>
              <a:off x="2509580" y="2601549"/>
              <a:ext cx="286023" cy="288000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76852595-03DB-851E-4762-4CC93429DE73}"/>
                </a:ext>
              </a:extLst>
            </p:cNvPr>
            <p:cNvSpPr/>
            <p:nvPr/>
          </p:nvSpPr>
          <p:spPr>
            <a:xfrm>
              <a:off x="2878537" y="2601549"/>
              <a:ext cx="286023" cy="288000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F58EE8D2-3C10-6963-714B-AA67E5A8F20C}"/>
                </a:ext>
              </a:extLst>
            </p:cNvPr>
            <p:cNvSpPr/>
            <p:nvPr/>
          </p:nvSpPr>
          <p:spPr>
            <a:xfrm>
              <a:off x="3232058" y="2601549"/>
              <a:ext cx="286023" cy="288000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0ACAF7E4-B926-1050-8C13-F1B8FC0AF08F}"/>
                </a:ext>
              </a:extLst>
            </p:cNvPr>
            <p:cNvSpPr/>
            <p:nvPr/>
          </p:nvSpPr>
          <p:spPr>
            <a:xfrm>
              <a:off x="3591903" y="2601549"/>
              <a:ext cx="286023" cy="288000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DDC07CE2-E11B-64F9-6ABF-D557092A0E0D}"/>
                </a:ext>
              </a:extLst>
            </p:cNvPr>
            <p:cNvSpPr/>
            <p:nvPr/>
          </p:nvSpPr>
          <p:spPr>
            <a:xfrm>
              <a:off x="3951748" y="2601549"/>
              <a:ext cx="286023" cy="288000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BA395A7-8836-F48D-1EF0-CBF6E278FD2D}"/>
                </a:ext>
              </a:extLst>
            </p:cNvPr>
            <p:cNvSpPr/>
            <p:nvPr/>
          </p:nvSpPr>
          <p:spPr>
            <a:xfrm>
              <a:off x="4311593" y="2601549"/>
              <a:ext cx="286023" cy="288000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9416415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3B9DB968-6F67-AF36-B9BC-D98F3A7BC5F1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5B61C1C3-B6C0-8BF2-DEC7-170DBDAF1C33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22C88AAB-3283-60AD-C4E1-71682FE6F8B1}"/>
                </a:ext>
              </a:extLst>
            </p:cNvPr>
            <p:cNvSpPr/>
            <p:nvPr/>
          </p:nvSpPr>
          <p:spPr>
            <a:xfrm>
              <a:off x="149629" y="165100"/>
              <a:ext cx="11892742" cy="654050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18" name="그림 17">
            <a:extLst>
              <a:ext uri="{FF2B5EF4-FFF2-40B4-BE49-F238E27FC236}">
                <a16:creationId xmlns:a16="http://schemas.microsoft.com/office/drawing/2014/main" id="{38F78B99-1C54-D0E5-8653-2C661E2DAE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778" t="12033" r="32773" b="12285"/>
          <a:stretch/>
        </p:blipFill>
        <p:spPr>
          <a:xfrm rot="16200000">
            <a:off x="8343734" y="1199606"/>
            <a:ext cx="2029097" cy="5190306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5925F252-00A2-1CEE-6CF2-B74409AF5598}"/>
              </a:ext>
            </a:extLst>
          </p:cNvPr>
          <p:cNvGrpSpPr/>
          <p:nvPr/>
        </p:nvGrpSpPr>
        <p:grpSpPr>
          <a:xfrm>
            <a:off x="290815" y="1869348"/>
            <a:ext cx="5805185" cy="3850821"/>
            <a:chOff x="6096000" y="1509939"/>
            <a:chExt cx="5805185" cy="3850821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40F68597-2B83-E92B-605C-58EB127E0F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0" y="1509939"/>
              <a:ext cx="5805185" cy="3850821"/>
            </a:xfrm>
            <a:prstGeom prst="rect">
              <a:avLst/>
            </a:prstGeom>
          </p:spPr>
        </p:pic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09FEA57B-6672-68B7-02A4-2FAE663CCDE6}"/>
                </a:ext>
              </a:extLst>
            </p:cNvPr>
            <p:cNvSpPr/>
            <p:nvPr/>
          </p:nvSpPr>
          <p:spPr>
            <a:xfrm>
              <a:off x="8351549" y="2641103"/>
              <a:ext cx="216694" cy="216000"/>
            </a:xfrm>
            <a:prstGeom prst="ellipse">
              <a:avLst/>
            </a:prstGeom>
            <a:solidFill>
              <a:srgbClr val="FF00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6817570F-086F-1075-C222-45A89E03D02C}"/>
                </a:ext>
              </a:extLst>
            </p:cNvPr>
            <p:cNvSpPr/>
            <p:nvPr/>
          </p:nvSpPr>
          <p:spPr>
            <a:xfrm>
              <a:off x="8714640" y="2642243"/>
              <a:ext cx="216694" cy="216000"/>
            </a:xfrm>
            <a:prstGeom prst="ellipse">
              <a:avLst/>
            </a:prstGeom>
            <a:solidFill>
              <a:srgbClr val="FF00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7DD9411B-647F-5E41-A76E-9D282B684715}"/>
                </a:ext>
              </a:extLst>
            </p:cNvPr>
            <p:cNvSpPr/>
            <p:nvPr/>
          </p:nvSpPr>
          <p:spPr>
            <a:xfrm>
              <a:off x="9433777" y="2641103"/>
              <a:ext cx="216694" cy="216000"/>
            </a:xfrm>
            <a:prstGeom prst="ellipse">
              <a:avLst/>
            </a:prstGeom>
            <a:solidFill>
              <a:srgbClr val="FF00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C4863C04-993D-0E18-E86A-1B50257F0094}"/>
              </a:ext>
            </a:extLst>
          </p:cNvPr>
          <p:cNvSpPr txBox="1"/>
          <p:nvPr/>
        </p:nvSpPr>
        <p:spPr>
          <a:xfrm>
            <a:off x="290815" y="1137831"/>
            <a:ext cx="4152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Input LED </a:t>
            </a:r>
            <a:r>
              <a:rPr lang="ko-KR" altLang="en-US" sz="2800" b="1" dirty="0"/>
              <a:t>작동 모습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6194FB8-4300-B927-CB25-7B3716D73A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814" y="1869348"/>
            <a:ext cx="5805185" cy="3850821"/>
          </a:xfrm>
          <a:prstGeom prst="rect">
            <a:avLst/>
          </a:prstGeom>
        </p:spPr>
      </p:pic>
      <p:sp>
        <p:nvSpPr>
          <p:cNvPr id="10" name="타원 9">
            <a:extLst>
              <a:ext uri="{FF2B5EF4-FFF2-40B4-BE49-F238E27FC236}">
                <a16:creationId xmlns:a16="http://schemas.microsoft.com/office/drawing/2014/main" id="{5563DD91-A980-EDA1-E471-B62F870F3855}"/>
              </a:ext>
            </a:extLst>
          </p:cNvPr>
          <p:cNvSpPr/>
          <p:nvPr/>
        </p:nvSpPr>
        <p:spPr>
          <a:xfrm>
            <a:off x="2542956" y="3000512"/>
            <a:ext cx="216000" cy="216000"/>
          </a:xfrm>
          <a:prstGeom prst="ellipse">
            <a:avLst/>
          </a:prstGeom>
          <a:solidFill>
            <a:srgbClr val="C000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D05FA131-0B19-E78C-02CE-49A67982912A}"/>
              </a:ext>
            </a:extLst>
          </p:cNvPr>
          <p:cNvSpPr/>
          <p:nvPr/>
        </p:nvSpPr>
        <p:spPr>
          <a:xfrm>
            <a:off x="2905663" y="3000512"/>
            <a:ext cx="216000" cy="216000"/>
          </a:xfrm>
          <a:prstGeom prst="ellipse">
            <a:avLst/>
          </a:prstGeom>
          <a:solidFill>
            <a:srgbClr val="C000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01E766A2-9EA9-390C-5033-ED84A78CACE3}"/>
              </a:ext>
            </a:extLst>
          </p:cNvPr>
          <p:cNvSpPr/>
          <p:nvPr/>
        </p:nvSpPr>
        <p:spPr>
          <a:xfrm>
            <a:off x="3629286" y="3000512"/>
            <a:ext cx="216000" cy="216000"/>
          </a:xfrm>
          <a:prstGeom prst="ellipse">
            <a:avLst/>
          </a:prstGeom>
          <a:solidFill>
            <a:srgbClr val="C000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13972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3B9DB968-6F67-AF36-B9BC-D98F3A7BC5F1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5B61C1C3-B6C0-8BF2-DEC7-170DBDAF1C33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22C88AAB-3283-60AD-C4E1-71682FE6F8B1}"/>
                </a:ext>
              </a:extLst>
            </p:cNvPr>
            <p:cNvSpPr/>
            <p:nvPr/>
          </p:nvSpPr>
          <p:spPr>
            <a:xfrm>
              <a:off x="149629" y="165100"/>
              <a:ext cx="11892742" cy="654050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6C9F03C3-0A08-CCA2-06A0-B43842C872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497" t="31889" r="9677" b="33418"/>
          <a:stretch/>
        </p:blipFill>
        <p:spPr>
          <a:xfrm rot="10800000">
            <a:off x="3291839" y="2525485"/>
            <a:ext cx="5503815" cy="179396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EF7AEB4-BC35-E146-1A0C-45CBFCDDE79B}"/>
              </a:ext>
            </a:extLst>
          </p:cNvPr>
          <p:cNvSpPr txBox="1"/>
          <p:nvPr/>
        </p:nvSpPr>
        <p:spPr>
          <a:xfrm>
            <a:off x="290815" y="1137831"/>
            <a:ext cx="4152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Output LED </a:t>
            </a:r>
            <a:r>
              <a:rPr lang="ko-KR" altLang="en-US" sz="2800" b="1" dirty="0"/>
              <a:t>사용 방법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2D4C35F-BCC9-D174-9456-B97B69A57282}"/>
              </a:ext>
            </a:extLst>
          </p:cNvPr>
          <p:cNvSpPr txBox="1"/>
          <p:nvPr/>
        </p:nvSpPr>
        <p:spPr>
          <a:xfrm>
            <a:off x="3141796" y="4711700"/>
            <a:ext cx="5908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/>
              <a:t>BreadBoard</a:t>
            </a:r>
            <a:r>
              <a:rPr lang="en-US" altLang="ko-KR" dirty="0"/>
              <a:t> </a:t>
            </a:r>
            <a:r>
              <a:rPr lang="ko-KR" altLang="en-US" dirty="0"/>
              <a:t>상의 스위치를 누를 시 작동</a:t>
            </a:r>
          </a:p>
        </p:txBody>
      </p:sp>
    </p:spTree>
    <p:extLst>
      <p:ext uri="{BB962C8B-B14F-4D97-AF65-F5344CB8AC3E}">
        <p14:creationId xmlns:p14="http://schemas.microsoft.com/office/powerpoint/2010/main" val="42797586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3B9DB968-6F67-AF36-B9BC-D98F3A7BC5F1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5B61C1C3-B6C0-8BF2-DEC7-170DBDAF1C33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22C88AAB-3283-60AD-C4E1-71682FE6F8B1}"/>
                </a:ext>
              </a:extLst>
            </p:cNvPr>
            <p:cNvSpPr/>
            <p:nvPr/>
          </p:nvSpPr>
          <p:spPr>
            <a:xfrm>
              <a:off x="149629" y="165100"/>
              <a:ext cx="11892742" cy="654050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C4863C04-993D-0E18-E86A-1B50257F0094}"/>
              </a:ext>
            </a:extLst>
          </p:cNvPr>
          <p:cNvSpPr txBox="1"/>
          <p:nvPr/>
        </p:nvSpPr>
        <p:spPr>
          <a:xfrm>
            <a:off x="290815" y="1137831"/>
            <a:ext cx="4152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Output LED </a:t>
            </a:r>
            <a:r>
              <a:rPr lang="ko-KR" altLang="en-US" sz="2800" b="1" dirty="0"/>
              <a:t>작동 모습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C6B0C40E-1896-79BC-153F-FE319267D96D}"/>
              </a:ext>
            </a:extLst>
          </p:cNvPr>
          <p:cNvGrpSpPr/>
          <p:nvPr/>
        </p:nvGrpSpPr>
        <p:grpSpPr>
          <a:xfrm>
            <a:off x="290814" y="1869348"/>
            <a:ext cx="5805185" cy="3850821"/>
            <a:chOff x="290814" y="1869348"/>
            <a:chExt cx="5805185" cy="3850821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EE4967D2-3FF4-6210-FB3E-7A72244CEA2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0814" y="1869348"/>
              <a:ext cx="5805185" cy="3850821"/>
            </a:xfrm>
            <a:prstGeom prst="rect">
              <a:avLst/>
            </a:prstGeom>
          </p:spPr>
        </p:pic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03EA7FB8-C85E-AF49-0C03-86A123FD5C26}"/>
                </a:ext>
              </a:extLst>
            </p:cNvPr>
            <p:cNvSpPr/>
            <p:nvPr/>
          </p:nvSpPr>
          <p:spPr>
            <a:xfrm>
              <a:off x="3632344" y="3722477"/>
              <a:ext cx="216000" cy="216000"/>
            </a:xfrm>
            <a:prstGeom prst="ellipse">
              <a:avLst/>
            </a:prstGeom>
            <a:solidFill>
              <a:srgbClr val="C000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</p:grpSp>
      <p:pic>
        <p:nvPicPr>
          <p:cNvPr id="19" name="그림 18">
            <a:extLst>
              <a:ext uri="{FF2B5EF4-FFF2-40B4-BE49-F238E27FC236}">
                <a16:creationId xmlns:a16="http://schemas.microsoft.com/office/drawing/2014/main" id="{D3FA4B56-140A-2427-9CD2-BED4CB9E6C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2167" y="3000512"/>
            <a:ext cx="5529019" cy="1755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3716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3B9DB968-6F67-AF36-B9BC-D98F3A7BC5F1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5B61C1C3-B6C0-8BF2-DEC7-170DBDAF1C33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22C88AAB-3283-60AD-C4E1-71682FE6F8B1}"/>
                </a:ext>
              </a:extLst>
            </p:cNvPr>
            <p:cNvSpPr/>
            <p:nvPr/>
          </p:nvSpPr>
          <p:spPr>
            <a:xfrm>
              <a:off x="149629" y="165100"/>
              <a:ext cx="11892742" cy="654050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5474263" y="2712309"/>
            <a:ext cx="10695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atin typeface="Monospac821 BT" panose="020B0609020202020204" pitchFamily="49" charset="0"/>
              </a:rPr>
              <a:t>04</a:t>
            </a:r>
            <a:endParaRPr lang="ko-KR" altLang="en-US" sz="2800" dirty="0">
              <a:latin typeface="Monospac821 BT" panose="020B0609020202020204" pitchFamily="49" charset="0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5639477" y="2609052"/>
            <a:ext cx="739142" cy="90788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37419F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4668178" y="3441471"/>
            <a:ext cx="26817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결과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050F8EC-8C03-DF7F-473F-6157EB805E6E}"/>
              </a:ext>
            </a:extLst>
          </p:cNvPr>
          <p:cNvSpPr/>
          <p:nvPr/>
        </p:nvSpPr>
        <p:spPr>
          <a:xfrm>
            <a:off x="5639477" y="2609052"/>
            <a:ext cx="739142" cy="90788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163636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3B9DB968-6F67-AF36-B9BC-D98F3A7BC5F1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5B61C1C3-B6C0-8BF2-DEC7-170DBDAF1C33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22C88AAB-3283-60AD-C4E1-71682FE6F8B1}"/>
                </a:ext>
              </a:extLst>
            </p:cNvPr>
            <p:cNvSpPr/>
            <p:nvPr/>
          </p:nvSpPr>
          <p:spPr>
            <a:xfrm>
              <a:off x="149629" y="165100"/>
              <a:ext cx="11892742" cy="654050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4614F904-58F1-783F-665A-49F3419ABAB7}"/>
              </a:ext>
            </a:extLst>
          </p:cNvPr>
          <p:cNvSpPr txBox="1"/>
          <p:nvPr/>
        </p:nvSpPr>
        <p:spPr>
          <a:xfrm>
            <a:off x="149629" y="319225"/>
            <a:ext cx="4152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I2C </a:t>
            </a:r>
            <a:r>
              <a:rPr lang="ko-KR" altLang="en-US" sz="2800" b="1" dirty="0"/>
              <a:t>파형 분석</a:t>
            </a: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811747E0-CC4C-470C-3508-6EB97B8130E2}"/>
              </a:ext>
            </a:extLst>
          </p:cNvPr>
          <p:cNvGrpSpPr/>
          <p:nvPr/>
        </p:nvGrpSpPr>
        <p:grpSpPr>
          <a:xfrm>
            <a:off x="283028" y="2223390"/>
            <a:ext cx="11625943" cy="2829698"/>
            <a:chOff x="296092" y="996570"/>
            <a:chExt cx="11625943" cy="2829698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9A798B64-D2A2-C019-7E08-3E74E7192C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92088" y="1007545"/>
              <a:ext cx="11233949" cy="2216388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FC08E897-CEC1-2E2C-A7D6-AF0ECF4CDFBF}"/>
                </a:ext>
              </a:extLst>
            </p:cNvPr>
            <p:cNvSpPr/>
            <p:nvPr/>
          </p:nvSpPr>
          <p:spPr>
            <a:xfrm>
              <a:off x="296092" y="996570"/>
              <a:ext cx="11625943" cy="688321"/>
            </a:xfrm>
            <a:prstGeom prst="rect">
              <a:avLst/>
            </a:prstGeom>
            <a:noFill/>
            <a:ln w="28575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6">
                    <a:lumMod val="50000"/>
                  </a:schemeClr>
                </a:solidFill>
              </a:endParaRPr>
            </a:p>
          </p:txBody>
        </p:sp>
        <p:sp>
          <p:nvSpPr>
            <p:cNvPr id="10" name="화살표: 오른쪽 9">
              <a:extLst>
                <a:ext uri="{FF2B5EF4-FFF2-40B4-BE49-F238E27FC236}">
                  <a16:creationId xmlns:a16="http://schemas.microsoft.com/office/drawing/2014/main" id="{FD0E3BE6-F20E-A912-E0E2-160570A8205A}"/>
                </a:ext>
              </a:extLst>
            </p:cNvPr>
            <p:cNvSpPr/>
            <p:nvPr/>
          </p:nvSpPr>
          <p:spPr>
            <a:xfrm rot="10800000">
              <a:off x="1096128" y="1218810"/>
              <a:ext cx="827314" cy="243840"/>
            </a:xfrm>
            <a:prstGeom prst="rightArrow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6DD31FDC-C071-9E85-2982-12CB19CA0FD4}"/>
                </a:ext>
              </a:extLst>
            </p:cNvPr>
            <p:cNvGrpSpPr/>
            <p:nvPr/>
          </p:nvGrpSpPr>
          <p:grpSpPr>
            <a:xfrm>
              <a:off x="1208865" y="2455400"/>
              <a:ext cx="1429154" cy="1349131"/>
              <a:chOff x="1208865" y="2455400"/>
              <a:chExt cx="1429154" cy="1349131"/>
            </a:xfrm>
          </p:grpSpPr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A146365B-AC29-07C6-0CFD-FDB36CB48339}"/>
                  </a:ext>
                </a:extLst>
              </p:cNvPr>
              <p:cNvSpPr/>
              <p:nvPr/>
            </p:nvSpPr>
            <p:spPr>
              <a:xfrm>
                <a:off x="1312255" y="2455400"/>
                <a:ext cx="1248065" cy="688321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1EBDB72-691C-B3D4-8A73-9D609981E296}"/>
                  </a:ext>
                </a:extLst>
              </p:cNvPr>
              <p:cNvSpPr txBox="1"/>
              <p:nvPr/>
            </p:nvSpPr>
            <p:spPr>
              <a:xfrm>
                <a:off x="1208865" y="3219756"/>
                <a:ext cx="142915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600" dirty="0" err="1"/>
                  <a:t>Adress</a:t>
                </a:r>
                <a:r>
                  <a:rPr lang="en-US" altLang="ko-KR" sz="1600" dirty="0"/>
                  <a:t> Data</a:t>
                </a:r>
              </a:p>
              <a:p>
                <a:pPr algn="ctr"/>
                <a:r>
                  <a:rPr lang="en-US" altLang="ko-KR" sz="1600" dirty="0"/>
                  <a:t>(7bit)</a:t>
                </a:r>
                <a:endParaRPr lang="ko-KR" altLang="en-US" sz="1600" dirty="0"/>
              </a:p>
            </p:txBody>
          </p:sp>
        </p:grp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77439ECB-4D8F-2860-9C40-C3359543F2B2}"/>
                </a:ext>
              </a:extLst>
            </p:cNvPr>
            <p:cNvSpPr/>
            <p:nvPr/>
          </p:nvSpPr>
          <p:spPr>
            <a:xfrm>
              <a:off x="2924604" y="2455400"/>
              <a:ext cx="1142299" cy="688321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18A77CA-ADB5-6B60-B477-691413E2EFF8}"/>
                </a:ext>
              </a:extLst>
            </p:cNvPr>
            <p:cNvSpPr txBox="1"/>
            <p:nvPr/>
          </p:nvSpPr>
          <p:spPr>
            <a:xfrm>
              <a:off x="2696135" y="3198911"/>
              <a:ext cx="159923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/>
                <a:t>Data(8Bit)</a:t>
              </a:r>
              <a:endParaRPr lang="ko-KR" altLang="en-US" sz="1400" dirty="0"/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AECD0D22-7340-CBAA-3199-E2D1001DC54B}"/>
                </a:ext>
              </a:extLst>
            </p:cNvPr>
            <p:cNvGrpSpPr/>
            <p:nvPr/>
          </p:nvGrpSpPr>
          <p:grpSpPr>
            <a:xfrm>
              <a:off x="3973985" y="2455400"/>
              <a:ext cx="1599235" cy="1072133"/>
              <a:chOff x="3973985" y="2455400"/>
              <a:chExt cx="1599235" cy="1072133"/>
            </a:xfrm>
          </p:grpSpPr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5C0727B-4397-7500-7A1D-3D7BD135D568}"/>
                  </a:ext>
                </a:extLst>
              </p:cNvPr>
              <p:cNvSpPr txBox="1"/>
              <p:nvPr/>
            </p:nvSpPr>
            <p:spPr>
              <a:xfrm>
                <a:off x="3973985" y="3219756"/>
                <a:ext cx="159923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dirty="0"/>
                  <a:t>Data(8Bit)</a:t>
                </a:r>
                <a:endParaRPr lang="ko-KR" altLang="en-US" sz="1400" dirty="0"/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621A4495-E70F-94BE-0D55-12049B8EBEF2}"/>
                  </a:ext>
                </a:extLst>
              </p:cNvPr>
              <p:cNvSpPr/>
              <p:nvPr/>
            </p:nvSpPr>
            <p:spPr>
              <a:xfrm>
                <a:off x="4202454" y="2455400"/>
                <a:ext cx="1142299" cy="688321"/>
              </a:xfrm>
              <a:prstGeom prst="rect">
                <a:avLst/>
              </a:prstGeom>
              <a:noFill/>
              <a:ln w="28575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1DC890C8-0653-FECE-7368-25320F2510E5}"/>
                </a:ext>
              </a:extLst>
            </p:cNvPr>
            <p:cNvGrpSpPr/>
            <p:nvPr/>
          </p:nvGrpSpPr>
          <p:grpSpPr>
            <a:xfrm>
              <a:off x="5236196" y="2477052"/>
              <a:ext cx="1599235" cy="1072133"/>
              <a:chOff x="3973985" y="2455400"/>
              <a:chExt cx="1599235" cy="1072133"/>
            </a:xfrm>
          </p:grpSpPr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279B834-F143-9211-76CA-A5F98F9F28F9}"/>
                  </a:ext>
                </a:extLst>
              </p:cNvPr>
              <p:cNvSpPr txBox="1"/>
              <p:nvPr/>
            </p:nvSpPr>
            <p:spPr>
              <a:xfrm>
                <a:off x="3973985" y="3219756"/>
                <a:ext cx="159923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dirty="0"/>
                  <a:t>Data(8Bit)</a:t>
                </a:r>
                <a:endParaRPr lang="ko-KR" altLang="en-US" sz="1400" dirty="0"/>
              </a:p>
            </p:txBody>
          </p: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96221B3E-C3C7-636D-468B-4D423A95D695}"/>
                  </a:ext>
                </a:extLst>
              </p:cNvPr>
              <p:cNvSpPr/>
              <p:nvPr/>
            </p:nvSpPr>
            <p:spPr>
              <a:xfrm>
                <a:off x="4202454" y="2455400"/>
                <a:ext cx="1142299" cy="688321"/>
              </a:xfrm>
              <a:prstGeom prst="rect">
                <a:avLst/>
              </a:prstGeom>
              <a:noFill/>
              <a:ln w="28575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313BB609-5941-D70C-44BC-27DE35CA4F46}"/>
                </a:ext>
              </a:extLst>
            </p:cNvPr>
            <p:cNvGrpSpPr/>
            <p:nvPr/>
          </p:nvGrpSpPr>
          <p:grpSpPr>
            <a:xfrm>
              <a:off x="6437400" y="2476636"/>
              <a:ext cx="5234264" cy="1072133"/>
              <a:chOff x="3973985" y="2455400"/>
              <a:chExt cx="7328045" cy="1072133"/>
            </a:xfrm>
          </p:grpSpPr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D49F8FA-017A-964E-9508-2546FB3BE600}"/>
                  </a:ext>
                </a:extLst>
              </p:cNvPr>
              <p:cNvSpPr txBox="1"/>
              <p:nvPr/>
            </p:nvSpPr>
            <p:spPr>
              <a:xfrm>
                <a:off x="3973985" y="3219756"/>
                <a:ext cx="159923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400" dirty="0"/>
                  <a:t>종료</a:t>
                </a:r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42C2AEDE-1A23-F434-BB7B-961587E49E4A}"/>
                  </a:ext>
                </a:extLst>
              </p:cNvPr>
              <p:cNvSpPr/>
              <p:nvPr/>
            </p:nvSpPr>
            <p:spPr>
              <a:xfrm>
                <a:off x="4202454" y="2455400"/>
                <a:ext cx="1142299" cy="688321"/>
              </a:xfrm>
              <a:prstGeom prst="rect">
                <a:avLst/>
              </a:prstGeom>
              <a:noFill/>
              <a:ln w="285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871BA6CF-2FB9-7675-546C-076DF2092B46}"/>
                  </a:ext>
                </a:extLst>
              </p:cNvPr>
              <p:cNvSpPr/>
              <p:nvPr/>
            </p:nvSpPr>
            <p:spPr>
              <a:xfrm>
                <a:off x="10658341" y="2455400"/>
                <a:ext cx="643689" cy="688321"/>
              </a:xfrm>
              <a:prstGeom prst="rect">
                <a:avLst/>
              </a:prstGeom>
              <a:noFill/>
              <a:ln w="285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3B29B6B9-A024-C4ED-EEBF-B5444E99483B}"/>
                </a:ext>
              </a:extLst>
            </p:cNvPr>
            <p:cNvGrpSpPr/>
            <p:nvPr/>
          </p:nvGrpSpPr>
          <p:grpSpPr>
            <a:xfrm>
              <a:off x="7351749" y="2477137"/>
              <a:ext cx="1429154" cy="1349131"/>
              <a:chOff x="1208865" y="2455400"/>
              <a:chExt cx="1429154" cy="1349131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FDCCAEDD-1244-68D7-A06E-BB282153986E}"/>
                  </a:ext>
                </a:extLst>
              </p:cNvPr>
              <p:cNvSpPr/>
              <p:nvPr/>
            </p:nvSpPr>
            <p:spPr>
              <a:xfrm>
                <a:off x="1312255" y="2455400"/>
                <a:ext cx="1142299" cy="688321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87737BC-E11B-BA8A-6471-D192446F8DA0}"/>
                  </a:ext>
                </a:extLst>
              </p:cNvPr>
              <p:cNvSpPr txBox="1"/>
              <p:nvPr/>
            </p:nvSpPr>
            <p:spPr>
              <a:xfrm>
                <a:off x="1208865" y="3219756"/>
                <a:ext cx="142915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600" dirty="0" err="1"/>
                  <a:t>Adress</a:t>
                </a:r>
                <a:r>
                  <a:rPr lang="en-US" altLang="ko-KR" sz="1600" dirty="0"/>
                  <a:t> Data</a:t>
                </a:r>
              </a:p>
              <a:p>
                <a:pPr algn="ctr"/>
                <a:r>
                  <a:rPr lang="en-US" altLang="ko-KR" sz="1600" dirty="0"/>
                  <a:t>(7bit)</a:t>
                </a:r>
                <a:endParaRPr lang="ko-KR" altLang="en-US" sz="1600" dirty="0"/>
              </a:p>
            </p:txBody>
          </p:sp>
        </p:grpSp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452C9965-8114-1EBA-69F9-FA09B8EF9319}"/>
                </a:ext>
              </a:extLst>
            </p:cNvPr>
            <p:cNvGrpSpPr/>
            <p:nvPr/>
          </p:nvGrpSpPr>
          <p:grpSpPr>
            <a:xfrm>
              <a:off x="8477565" y="2486177"/>
              <a:ext cx="1599235" cy="1072133"/>
              <a:chOff x="3973985" y="2455400"/>
              <a:chExt cx="1599235" cy="1072133"/>
            </a:xfrm>
          </p:grpSpPr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19A2013-11A7-EB9A-7173-F46009A5A415}"/>
                  </a:ext>
                </a:extLst>
              </p:cNvPr>
              <p:cNvSpPr txBox="1"/>
              <p:nvPr/>
            </p:nvSpPr>
            <p:spPr>
              <a:xfrm>
                <a:off x="3973985" y="3219756"/>
                <a:ext cx="159923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dirty="0"/>
                  <a:t>Data(8Bit)</a:t>
                </a:r>
                <a:endParaRPr lang="ko-KR" altLang="en-US" sz="1400" dirty="0"/>
              </a:p>
            </p:txBody>
          </p:sp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CEBF11BB-DCE7-9513-7EC6-7BD7FBF47C87}"/>
                  </a:ext>
                </a:extLst>
              </p:cNvPr>
              <p:cNvSpPr/>
              <p:nvPr/>
            </p:nvSpPr>
            <p:spPr>
              <a:xfrm>
                <a:off x="4202454" y="2455400"/>
                <a:ext cx="1142299" cy="688321"/>
              </a:xfrm>
              <a:prstGeom prst="rect">
                <a:avLst/>
              </a:prstGeom>
              <a:noFill/>
              <a:ln w="28575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367A7303-D6F7-E100-294F-D0833ACEBBAE}"/>
                </a:ext>
              </a:extLst>
            </p:cNvPr>
            <p:cNvGrpSpPr/>
            <p:nvPr/>
          </p:nvGrpSpPr>
          <p:grpSpPr>
            <a:xfrm>
              <a:off x="9797598" y="2486016"/>
              <a:ext cx="1599235" cy="1041517"/>
              <a:chOff x="3973985" y="2486016"/>
              <a:chExt cx="1599235" cy="1041517"/>
            </a:xfrm>
          </p:grpSpPr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DCF7265-84AA-4AFA-68CC-E155D89EAC16}"/>
                  </a:ext>
                </a:extLst>
              </p:cNvPr>
              <p:cNvSpPr txBox="1"/>
              <p:nvPr/>
            </p:nvSpPr>
            <p:spPr>
              <a:xfrm>
                <a:off x="3973985" y="3219756"/>
                <a:ext cx="159923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dirty="0"/>
                  <a:t>Data(8Bit)</a:t>
                </a:r>
                <a:endParaRPr lang="ko-KR" altLang="en-US" sz="1400" dirty="0"/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CAB13C98-38EC-C50E-724C-4688263EB319}"/>
                  </a:ext>
                </a:extLst>
              </p:cNvPr>
              <p:cNvSpPr/>
              <p:nvPr/>
            </p:nvSpPr>
            <p:spPr>
              <a:xfrm>
                <a:off x="4202452" y="2486016"/>
                <a:ext cx="1142299" cy="688321"/>
              </a:xfrm>
              <a:prstGeom prst="rect">
                <a:avLst/>
              </a:prstGeom>
              <a:noFill/>
              <a:ln w="28575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CCFE7AC2-FA2A-90AE-B84D-509EFB143EA2}"/>
              </a:ext>
            </a:extLst>
          </p:cNvPr>
          <p:cNvSpPr txBox="1"/>
          <p:nvPr/>
        </p:nvSpPr>
        <p:spPr>
          <a:xfrm>
            <a:off x="1988820" y="2377310"/>
            <a:ext cx="2636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chemeClr val="accent6">
                    <a:lumMod val="50000"/>
                  </a:schemeClr>
                </a:solidFill>
              </a:rPr>
              <a:t>MsTimer</a:t>
            </a:r>
            <a:endParaRPr lang="ko-KR" alt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B0A3E4C-87A4-57FE-2AA6-6369D12D6F82}"/>
              </a:ext>
            </a:extLst>
          </p:cNvPr>
          <p:cNvSpPr txBox="1"/>
          <p:nvPr/>
        </p:nvSpPr>
        <p:spPr>
          <a:xfrm>
            <a:off x="11075190" y="4467812"/>
            <a:ext cx="11422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종료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B0EB7276-07E6-1155-9C7D-2FB66937AD54}"/>
              </a:ext>
            </a:extLst>
          </p:cNvPr>
          <p:cNvSpPr/>
          <p:nvPr/>
        </p:nvSpPr>
        <p:spPr>
          <a:xfrm>
            <a:off x="1163640" y="3694974"/>
            <a:ext cx="134051" cy="688321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338107B-682A-73E5-DC54-601CB7DF7F62}"/>
              </a:ext>
            </a:extLst>
          </p:cNvPr>
          <p:cNvSpPr txBox="1"/>
          <p:nvPr/>
        </p:nvSpPr>
        <p:spPr>
          <a:xfrm>
            <a:off x="334457" y="4508129"/>
            <a:ext cx="11422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시작</a:t>
            </a: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14B5123E-FF18-6B07-9B1D-478BCBAAE6E9}"/>
              </a:ext>
            </a:extLst>
          </p:cNvPr>
          <p:cNvCxnSpPr>
            <a:stCxn id="49" idx="1"/>
          </p:cNvCxnSpPr>
          <p:nvPr/>
        </p:nvCxnSpPr>
        <p:spPr>
          <a:xfrm flipH="1">
            <a:off x="1032907" y="4039135"/>
            <a:ext cx="130733" cy="509260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02486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3B9DB968-6F67-AF36-B9BC-D98F3A7BC5F1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5B61C1C3-B6C0-8BF2-DEC7-170DBDAF1C33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22C88AAB-3283-60AD-C4E1-71682FE6F8B1}"/>
                </a:ext>
              </a:extLst>
            </p:cNvPr>
            <p:cNvSpPr/>
            <p:nvPr/>
          </p:nvSpPr>
          <p:spPr>
            <a:xfrm>
              <a:off x="149629" y="165100"/>
              <a:ext cx="11892742" cy="654050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4614F904-58F1-783F-665A-49F3419ABAB7}"/>
              </a:ext>
            </a:extLst>
          </p:cNvPr>
          <p:cNvSpPr txBox="1"/>
          <p:nvPr/>
        </p:nvSpPr>
        <p:spPr>
          <a:xfrm>
            <a:off x="149629" y="319225"/>
            <a:ext cx="4152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Watch Dog </a:t>
            </a:r>
            <a:r>
              <a:rPr lang="ko-KR" altLang="en-US" sz="2800" b="1" dirty="0"/>
              <a:t>파형 분석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A943199-4EC8-3C31-AE9A-837938AB47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420"/>
          <a:stretch/>
        </p:blipFill>
        <p:spPr>
          <a:xfrm>
            <a:off x="389113" y="1881141"/>
            <a:ext cx="11468430" cy="2922836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EF7F9859-E0A3-384A-4B37-71F0C6A783E1}"/>
              </a:ext>
            </a:extLst>
          </p:cNvPr>
          <p:cNvSpPr/>
          <p:nvPr/>
        </p:nvSpPr>
        <p:spPr>
          <a:xfrm>
            <a:off x="297180" y="3497580"/>
            <a:ext cx="11628120" cy="632460"/>
          </a:xfrm>
          <a:prstGeom prst="rect">
            <a:avLst/>
          </a:prstGeom>
          <a:noFill/>
          <a:ln w="28575">
            <a:solidFill>
              <a:srgbClr val="E947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64F45D2-D502-68F6-4E23-DF6076424F29}"/>
              </a:ext>
            </a:extLst>
          </p:cNvPr>
          <p:cNvSpPr/>
          <p:nvPr/>
        </p:nvSpPr>
        <p:spPr>
          <a:xfrm>
            <a:off x="297180" y="4166018"/>
            <a:ext cx="11628120" cy="632460"/>
          </a:xfrm>
          <a:prstGeom prst="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D42562-1CEC-CE3F-4716-DC6A49AD928E}"/>
              </a:ext>
            </a:extLst>
          </p:cNvPr>
          <p:cNvSpPr txBox="1"/>
          <p:nvPr/>
        </p:nvSpPr>
        <p:spPr>
          <a:xfrm>
            <a:off x="541020" y="3634740"/>
            <a:ext cx="1242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rgbClr val="FF3399"/>
                </a:solidFill>
              </a:rPr>
              <a:t>MsTimer</a:t>
            </a:r>
            <a:endParaRPr lang="ko-KR" altLang="en-US" dirty="0">
              <a:solidFill>
                <a:srgbClr val="FF3399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CA67297-1AA8-E122-A42B-57BC614906A3}"/>
              </a:ext>
            </a:extLst>
          </p:cNvPr>
          <p:cNvSpPr txBox="1"/>
          <p:nvPr/>
        </p:nvSpPr>
        <p:spPr>
          <a:xfrm>
            <a:off x="1531620" y="4312963"/>
            <a:ext cx="2156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rgbClr val="ED7D31"/>
                </a:solidFill>
              </a:rPr>
              <a:t>WatchDog</a:t>
            </a:r>
            <a:r>
              <a:rPr lang="en-US" altLang="ko-KR" dirty="0">
                <a:solidFill>
                  <a:srgbClr val="ED7D31"/>
                </a:solidFill>
              </a:rPr>
              <a:t> Timer</a:t>
            </a:r>
            <a:endParaRPr lang="ko-KR" altLang="en-US" dirty="0">
              <a:solidFill>
                <a:srgbClr val="ED7D3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57485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49629" y="165100"/>
            <a:ext cx="11892742" cy="65405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DF9047E-E396-0935-9A72-F1B0CFD7107C}"/>
              </a:ext>
            </a:extLst>
          </p:cNvPr>
          <p:cNvGrpSpPr/>
          <p:nvPr/>
        </p:nvGrpSpPr>
        <p:grpSpPr>
          <a:xfrm>
            <a:off x="4870041" y="2829082"/>
            <a:ext cx="2451917" cy="1212536"/>
            <a:chOff x="4783089" y="2609052"/>
            <a:chExt cx="2451917" cy="1212536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232CA580-1715-7C1F-A40C-E7EB331ACC70}"/>
                </a:ext>
              </a:extLst>
            </p:cNvPr>
            <p:cNvSpPr txBox="1"/>
            <p:nvPr/>
          </p:nvSpPr>
          <p:spPr>
            <a:xfrm>
              <a:off x="5474263" y="2712309"/>
              <a:ext cx="106957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latin typeface="Monospac821 BT" panose="020B0609020202020204" pitchFamily="49" charset="0"/>
                </a:rPr>
                <a:t>01</a:t>
              </a:r>
              <a:endParaRPr lang="ko-KR" altLang="en-US" sz="2800" dirty="0">
                <a:latin typeface="Monospac821 BT" panose="020B0609020202020204" pitchFamily="49" charset="0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3CAC909A-96A8-2E03-F966-4871839B827C}"/>
                </a:ext>
              </a:extLst>
            </p:cNvPr>
            <p:cNvSpPr/>
            <p:nvPr/>
          </p:nvSpPr>
          <p:spPr>
            <a:xfrm>
              <a:off x="5639477" y="2609052"/>
              <a:ext cx="739142" cy="90788"/>
            </a:xfrm>
            <a:prstGeom prst="rect">
              <a:avLst/>
            </a:prstGeom>
            <a:ln>
              <a:solidFill>
                <a:srgbClr val="ED7D3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EA883A0-AB29-04E6-FD8A-1AD54C697935}"/>
                </a:ext>
              </a:extLst>
            </p:cNvPr>
            <p:cNvSpPr txBox="1"/>
            <p:nvPr/>
          </p:nvSpPr>
          <p:spPr>
            <a:xfrm>
              <a:off x="4783089" y="3483034"/>
              <a:ext cx="245191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latin typeface="휴먼둥근헤드라인" panose="02030504000101010101" pitchFamily="18" charset="-127"/>
                  <a:ea typeface="휴먼둥근헤드라인" panose="02030504000101010101" pitchFamily="18" charset="-127"/>
                </a:rPr>
                <a:t>프로젝트 개요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630501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3B9DB968-6F67-AF36-B9BC-D98F3A7BC5F1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5B61C1C3-B6C0-8BF2-DEC7-170DBDAF1C33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22C88AAB-3283-60AD-C4E1-71682FE6F8B1}"/>
                </a:ext>
              </a:extLst>
            </p:cNvPr>
            <p:cNvSpPr/>
            <p:nvPr/>
          </p:nvSpPr>
          <p:spPr>
            <a:xfrm>
              <a:off x="149629" y="165100"/>
              <a:ext cx="11892742" cy="654050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AF6F4D4A-D6F0-3B1E-75E0-1CBE6C7388FC}"/>
              </a:ext>
            </a:extLst>
          </p:cNvPr>
          <p:cNvSpPr txBox="1"/>
          <p:nvPr/>
        </p:nvSpPr>
        <p:spPr>
          <a:xfrm>
            <a:off x="261938" y="324921"/>
            <a:ext cx="623887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b="1" dirty="0"/>
              <a:t>Button Test</a:t>
            </a:r>
            <a:endParaRPr lang="ko-KR" altLang="en-US" sz="2800" dirty="0"/>
          </a:p>
        </p:txBody>
      </p:sp>
      <p:pic>
        <p:nvPicPr>
          <p:cNvPr id="8" name="ㅠㅕㅅ새ㅜ">
            <a:hlinkClick r:id="" action="ppaction://media"/>
            <a:extLst>
              <a:ext uri="{FF2B5EF4-FFF2-40B4-BE49-F238E27FC236}">
                <a16:creationId xmlns:a16="http://schemas.microsoft.com/office/drawing/2014/main" id="{02EC1709-BE7F-BE28-45B1-A7D999A0878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25700" y="1395620"/>
            <a:ext cx="76200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176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5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3B9DB968-6F67-AF36-B9BC-D98F3A7BC5F1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5B61C1C3-B6C0-8BF2-DEC7-170DBDAF1C33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22C88AAB-3283-60AD-C4E1-71682FE6F8B1}"/>
                </a:ext>
              </a:extLst>
            </p:cNvPr>
            <p:cNvSpPr/>
            <p:nvPr/>
          </p:nvSpPr>
          <p:spPr>
            <a:xfrm>
              <a:off x="149629" y="165100"/>
              <a:ext cx="11892742" cy="654050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AF6F4D4A-D6F0-3B1E-75E0-1CBE6C7388FC}"/>
              </a:ext>
            </a:extLst>
          </p:cNvPr>
          <p:cNvSpPr txBox="1"/>
          <p:nvPr/>
        </p:nvSpPr>
        <p:spPr>
          <a:xfrm>
            <a:off x="261938" y="324921"/>
            <a:ext cx="623887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b="1" dirty="0"/>
              <a:t>ADC Test</a:t>
            </a:r>
            <a:endParaRPr lang="ko-KR" altLang="en-US" sz="2800" dirty="0"/>
          </a:p>
        </p:txBody>
      </p:sp>
      <p:pic>
        <p:nvPicPr>
          <p:cNvPr id="5" name="KakaoTalk_20230403_174158341">
            <a:hlinkClick r:id="" action="ppaction://media"/>
            <a:extLst>
              <a:ext uri="{FF2B5EF4-FFF2-40B4-BE49-F238E27FC236}">
                <a16:creationId xmlns:a16="http://schemas.microsoft.com/office/drawing/2014/main" id="{8A5D31EC-13D3-FB4E-EC61-1BA041246F4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86000" y="1054100"/>
            <a:ext cx="76200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453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83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3B9DB968-6F67-AF36-B9BC-D98F3A7BC5F1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5B61C1C3-B6C0-8BF2-DEC7-170DBDAF1C33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22C88AAB-3283-60AD-C4E1-71682FE6F8B1}"/>
                </a:ext>
              </a:extLst>
            </p:cNvPr>
            <p:cNvSpPr/>
            <p:nvPr/>
          </p:nvSpPr>
          <p:spPr>
            <a:xfrm>
              <a:off x="149629" y="165100"/>
              <a:ext cx="11892742" cy="654050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EF5F903D-83D6-A75E-8A09-5CE2496A395C}"/>
              </a:ext>
            </a:extLst>
          </p:cNvPr>
          <p:cNvSpPr txBox="1"/>
          <p:nvPr/>
        </p:nvSpPr>
        <p:spPr>
          <a:xfrm>
            <a:off x="149629" y="236497"/>
            <a:ext cx="622662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b="1" dirty="0"/>
              <a:t> Output data Test</a:t>
            </a:r>
            <a:endParaRPr lang="ko-KR" altLang="en-US" sz="2800" b="1" dirty="0"/>
          </a:p>
        </p:txBody>
      </p:sp>
      <p:pic>
        <p:nvPicPr>
          <p:cNvPr id="8" name="KakaoTalk_20230403_173738159">
            <a:hlinkClick r:id="" action="ppaction://media"/>
            <a:extLst>
              <a:ext uri="{FF2B5EF4-FFF2-40B4-BE49-F238E27FC236}">
                <a16:creationId xmlns:a16="http://schemas.microsoft.com/office/drawing/2014/main" id="{F1EF3F99-9A52-627A-7D70-6E18F8BF10A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19645" y="1252591"/>
            <a:ext cx="9152709" cy="4845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799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33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3B9DB968-6F67-AF36-B9BC-D98F3A7BC5F1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5B61C1C3-B6C0-8BF2-DEC7-170DBDAF1C33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2F266B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22C88AAB-3283-60AD-C4E1-71682FE6F8B1}"/>
                </a:ext>
              </a:extLst>
            </p:cNvPr>
            <p:cNvSpPr/>
            <p:nvPr/>
          </p:nvSpPr>
          <p:spPr>
            <a:xfrm>
              <a:off x="149629" y="165100"/>
              <a:ext cx="11892742" cy="654050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DB75ECF6-8469-3E75-1D21-7E0DBD3E375D}"/>
              </a:ext>
            </a:extLst>
          </p:cNvPr>
          <p:cNvSpPr txBox="1"/>
          <p:nvPr/>
        </p:nvSpPr>
        <p:spPr>
          <a:xfrm>
            <a:off x="3516086" y="2967335"/>
            <a:ext cx="51598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dirty="0"/>
              <a:t>감사합니다</a:t>
            </a:r>
            <a:r>
              <a:rPr lang="en-US" altLang="ko-KR" sz="5400" dirty="0"/>
              <a:t>.</a:t>
            </a:r>
            <a:endParaRPr lang="ko-KR" altLang="en-US" sz="5400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EDC9A14C-6D54-11FF-3FCD-4B44A2B7AB9D}"/>
              </a:ext>
            </a:extLst>
          </p:cNvPr>
          <p:cNvGrpSpPr/>
          <p:nvPr/>
        </p:nvGrpSpPr>
        <p:grpSpPr>
          <a:xfrm>
            <a:off x="5730240" y="288826"/>
            <a:ext cx="6029806" cy="853039"/>
            <a:chOff x="5083257" y="286264"/>
            <a:chExt cx="6029806" cy="853039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A7B051F4-5ECB-3ADC-8A4E-618835B5DA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207742" y="286264"/>
              <a:ext cx="2905321" cy="853039"/>
            </a:xfrm>
            <a:prstGeom prst="rect">
              <a:avLst/>
            </a:prstGeom>
          </p:spPr>
        </p:pic>
        <p:pic>
          <p:nvPicPr>
            <p:cNvPr id="10" name="그림 9" descr="텍스트, 방, 도박장이(가) 표시된 사진&#10;&#10;자동 생성된 설명">
              <a:extLst>
                <a:ext uri="{FF2B5EF4-FFF2-40B4-BE49-F238E27FC236}">
                  <a16:creationId xmlns:a16="http://schemas.microsoft.com/office/drawing/2014/main" id="{7F9B2D39-62D5-8F8C-97EF-9C8258C9CE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615" t="16632" r="22175" b="25254"/>
            <a:stretch/>
          </p:blipFill>
          <p:spPr>
            <a:xfrm>
              <a:off x="5083257" y="347617"/>
              <a:ext cx="731520" cy="730331"/>
            </a:xfrm>
            <a:prstGeom prst="rect">
              <a:avLst/>
            </a:prstGeom>
          </p:spPr>
        </p:pic>
      </p:grpSp>
      <p:pic>
        <p:nvPicPr>
          <p:cNvPr id="11" name="그림 10" descr="로고이(가) 표시된 사진&#10;&#10;자동 생성된 설명">
            <a:extLst>
              <a:ext uri="{FF2B5EF4-FFF2-40B4-BE49-F238E27FC236}">
                <a16:creationId xmlns:a16="http://schemas.microsoft.com/office/drawing/2014/main" id="{35766197-CFD6-7F4E-ADE1-90A7D072D38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27" t="38113" r="12795" b="36499"/>
          <a:stretch/>
        </p:blipFill>
        <p:spPr>
          <a:xfrm>
            <a:off x="149629" y="411534"/>
            <a:ext cx="3014313" cy="730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9774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93815" y="158750"/>
            <a:ext cx="11892742" cy="65405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61877460-20A8-3B6F-7977-0BD51F79DB44}"/>
              </a:ext>
            </a:extLst>
          </p:cNvPr>
          <p:cNvGrpSpPr/>
          <p:nvPr/>
        </p:nvGrpSpPr>
        <p:grpSpPr>
          <a:xfrm>
            <a:off x="-485731" y="275023"/>
            <a:ext cx="3677875" cy="1212536"/>
            <a:chOff x="-485731" y="275023"/>
            <a:chExt cx="3677875" cy="1212536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9DF9047E-E396-0935-9A72-F1B0CFD7107C}"/>
                </a:ext>
              </a:extLst>
            </p:cNvPr>
            <p:cNvGrpSpPr/>
            <p:nvPr/>
          </p:nvGrpSpPr>
          <p:grpSpPr>
            <a:xfrm>
              <a:off x="-485731" y="275023"/>
              <a:ext cx="2451917" cy="1212536"/>
              <a:chOff x="4783089" y="2609052"/>
              <a:chExt cx="2451917" cy="1212536"/>
            </a:xfrm>
          </p:grpSpPr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32CA580-1715-7C1F-A40C-E7EB331ACC70}"/>
                  </a:ext>
                </a:extLst>
              </p:cNvPr>
              <p:cNvSpPr txBox="1"/>
              <p:nvPr/>
            </p:nvSpPr>
            <p:spPr>
              <a:xfrm>
                <a:off x="5474263" y="2712309"/>
                <a:ext cx="106957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800" dirty="0">
                    <a:latin typeface="Monospac821 BT" panose="020B0609020202020204" pitchFamily="49" charset="0"/>
                  </a:rPr>
                  <a:t>01</a:t>
                </a:r>
                <a:endParaRPr lang="ko-KR" altLang="en-US" sz="2800" dirty="0">
                  <a:latin typeface="Monospac821 BT" panose="020B0609020202020204" pitchFamily="49" charset="0"/>
                </a:endParaRPr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3CAC909A-96A8-2E03-F966-4871839B827C}"/>
                  </a:ext>
                </a:extLst>
              </p:cNvPr>
              <p:cNvSpPr/>
              <p:nvPr/>
            </p:nvSpPr>
            <p:spPr>
              <a:xfrm>
                <a:off x="5639477" y="2609052"/>
                <a:ext cx="739142" cy="90788"/>
              </a:xfrm>
              <a:prstGeom prst="rect">
                <a:avLst/>
              </a:prstGeom>
              <a:ln>
                <a:solidFill>
                  <a:srgbClr val="ED7D3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EA883A0-AB29-04E6-FD8A-1AD54C697935}"/>
                  </a:ext>
                </a:extLst>
              </p:cNvPr>
              <p:cNvSpPr txBox="1"/>
              <p:nvPr/>
            </p:nvSpPr>
            <p:spPr>
              <a:xfrm>
                <a:off x="4783089" y="3483034"/>
                <a:ext cx="245191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endParaRPr lang="ko-KR" altLang="en-US" sz="1600" dirty="0">
                  <a:latin typeface="휴먼둥근헤드라인" panose="02030504000101010101" pitchFamily="18" charset="-127"/>
                  <a:ea typeface="휴먼둥근헤드라인" panose="02030504000101010101" pitchFamily="18" charset="-127"/>
                </a:endParaRPr>
              </a:p>
            </p:txBody>
          </p:sp>
        </p:grp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1A9A1B7-E3DA-44D0-82AC-C0E58A9C2760}"/>
                </a:ext>
              </a:extLst>
            </p:cNvPr>
            <p:cNvSpPr txBox="1"/>
            <p:nvPr/>
          </p:nvSpPr>
          <p:spPr>
            <a:xfrm>
              <a:off x="740227" y="470613"/>
              <a:ext cx="245191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latin typeface="휴먼둥근헤드라인" panose="02030504000101010101" pitchFamily="18" charset="-127"/>
                  <a:ea typeface="휴먼둥근헤드라인" panose="02030504000101010101" pitchFamily="18" charset="-127"/>
                </a:rPr>
                <a:t>프로젝트 개요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432E5414-E9AD-E6E4-EF91-A394BECC6BE1}"/>
              </a:ext>
            </a:extLst>
          </p:cNvPr>
          <p:cNvGrpSpPr/>
          <p:nvPr/>
        </p:nvGrpSpPr>
        <p:grpSpPr>
          <a:xfrm>
            <a:off x="149629" y="1174604"/>
            <a:ext cx="11528564" cy="3742660"/>
            <a:chOff x="-1" y="1213363"/>
            <a:chExt cx="11528564" cy="1968664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EB20F0E-099B-4F05-4982-1BA310C5CC8C}"/>
                </a:ext>
              </a:extLst>
            </p:cNvPr>
            <p:cNvSpPr txBox="1"/>
            <p:nvPr/>
          </p:nvSpPr>
          <p:spPr>
            <a:xfrm>
              <a:off x="-1" y="1213363"/>
              <a:ext cx="245191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latin typeface="휴먼둥근헤드라인" panose="02030504000101010101" pitchFamily="18" charset="-127"/>
                  <a:ea typeface="휴먼둥근헤드라인" panose="02030504000101010101" pitchFamily="18" charset="-127"/>
                </a:rPr>
                <a:t>I2C </a:t>
              </a:r>
              <a:r>
                <a:rPr lang="ko-KR" altLang="en-US" sz="1600" dirty="0">
                  <a:latin typeface="휴먼둥근헤드라인" panose="02030504000101010101" pitchFamily="18" charset="-127"/>
                  <a:ea typeface="휴먼둥근헤드라인" panose="02030504000101010101" pitchFamily="18" charset="-127"/>
                </a:rPr>
                <a:t>통신이란</a:t>
              </a:r>
              <a:r>
                <a:rPr lang="en-US" altLang="ko-KR" sz="1600" dirty="0">
                  <a:latin typeface="휴먼둥근헤드라인" panose="02030504000101010101" pitchFamily="18" charset="-127"/>
                  <a:ea typeface="휴먼둥근헤드라인" panose="02030504000101010101" pitchFamily="18" charset="-127"/>
                </a:rPr>
                <a:t>?</a:t>
              </a:r>
              <a:endParaRPr lang="ko-KR" altLang="en-US" sz="16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515583F-FEE8-BC65-4B6B-DA2864C9B6C4}"/>
                </a:ext>
              </a:extLst>
            </p:cNvPr>
            <p:cNvSpPr txBox="1"/>
            <p:nvPr/>
          </p:nvSpPr>
          <p:spPr>
            <a:xfrm>
              <a:off x="590597" y="1427701"/>
              <a:ext cx="10937966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dirty="0"/>
                <a:t> </a:t>
              </a:r>
              <a:r>
                <a:rPr lang="ko-KR" altLang="en-US" dirty="0"/>
                <a:t> </a:t>
              </a:r>
              <a:r>
                <a:rPr lang="en-US" altLang="ko-KR" dirty="0"/>
                <a:t>I2C</a:t>
              </a:r>
              <a:r>
                <a:rPr lang="ko-KR" altLang="en-US" dirty="0"/>
                <a:t>는 </a:t>
              </a:r>
              <a:r>
                <a:rPr lang="en-US" altLang="ko-KR" dirty="0"/>
                <a:t>Inter-Integrated Circuit</a:t>
              </a:r>
              <a:r>
                <a:rPr lang="ko-KR" altLang="en-US" dirty="0"/>
                <a:t>의 약자이며</a:t>
              </a:r>
              <a:r>
                <a:rPr lang="en-US" altLang="ko-KR" dirty="0"/>
                <a:t>, </a:t>
              </a:r>
              <a:r>
                <a:rPr lang="ko-KR" altLang="en-US" dirty="0"/>
                <a:t>주로 짧은 거리에서 하드웨어 장치 간 통신을 위해 사용되는 직렬 통신 프로토콜이다</a:t>
              </a:r>
              <a:r>
                <a:rPr lang="en-US" altLang="ko-KR" dirty="0"/>
                <a:t>. </a:t>
              </a:r>
              <a:r>
                <a:rPr lang="ko-KR" altLang="en-US" dirty="0"/>
                <a:t>이 프로토콜은 주로 </a:t>
              </a:r>
              <a:r>
                <a:rPr lang="en-US" altLang="ko-KR" dirty="0"/>
                <a:t>Master-Slave </a:t>
              </a:r>
              <a:r>
                <a:rPr lang="ko-KR" altLang="en-US" dirty="0"/>
                <a:t>구조로 구성되며</a:t>
              </a:r>
              <a:r>
                <a:rPr lang="en-US" altLang="ko-KR" dirty="0"/>
                <a:t>, Master</a:t>
              </a:r>
              <a:r>
                <a:rPr lang="ko-KR" altLang="en-US" dirty="0"/>
                <a:t>는 전송을 제어하고 </a:t>
              </a:r>
              <a:r>
                <a:rPr lang="en-US" altLang="ko-KR" dirty="0"/>
                <a:t>Slave</a:t>
              </a:r>
              <a:r>
                <a:rPr lang="ko-KR" altLang="en-US" dirty="0"/>
                <a:t>는 데이터를 전송하거나 수신이다</a:t>
              </a:r>
              <a:r>
                <a:rPr lang="en-US" altLang="ko-KR" dirty="0"/>
                <a:t>. </a:t>
              </a:r>
            </a:p>
            <a:p>
              <a:endParaRPr lang="en-US" altLang="ko-KR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dirty="0"/>
                <a:t>  I2C</a:t>
              </a:r>
              <a:r>
                <a:rPr lang="ko-KR" altLang="en-US" dirty="0"/>
                <a:t>는 특별한 전송 장치나 회선이 필요하지 않으며</a:t>
              </a:r>
              <a:r>
                <a:rPr lang="en-US" altLang="ko-KR" dirty="0"/>
                <a:t>, </a:t>
              </a:r>
              <a:r>
                <a:rPr lang="ko-KR" altLang="en-US" dirty="0"/>
                <a:t>일반적으로 저전력 장치에서 많이 사용한다</a:t>
              </a:r>
              <a:r>
                <a:rPr lang="en-US" altLang="ko-KR" dirty="0"/>
                <a:t>. </a:t>
              </a:r>
              <a:r>
                <a:rPr lang="ko-KR" altLang="en-US" dirty="0"/>
                <a:t>두 개의  신호선</a:t>
              </a:r>
              <a:r>
                <a:rPr lang="en-US" altLang="ko-KR" dirty="0"/>
                <a:t>(SDA</a:t>
              </a:r>
              <a:r>
                <a:rPr lang="ko-KR" altLang="en-US" dirty="0"/>
                <a:t>와</a:t>
              </a:r>
              <a:r>
                <a:rPr lang="en-US" altLang="ko-KR" dirty="0"/>
                <a:t> SCL)</a:t>
              </a:r>
              <a:r>
                <a:rPr lang="ko-KR" altLang="en-US" dirty="0"/>
                <a:t>을 사용하고 있으며</a:t>
              </a:r>
              <a:r>
                <a:rPr lang="en-US" altLang="ko-KR" dirty="0"/>
                <a:t>, SDA</a:t>
              </a:r>
              <a:r>
                <a:rPr lang="ko-KR" altLang="en-US" dirty="0"/>
                <a:t>는 데이터선</a:t>
              </a:r>
              <a:r>
                <a:rPr lang="en-US" altLang="ko-KR" dirty="0"/>
                <a:t>, SCL</a:t>
              </a:r>
              <a:r>
                <a:rPr lang="ko-KR" altLang="en-US" dirty="0"/>
                <a:t>은 클럭 선으로 사용된다</a:t>
              </a:r>
              <a:r>
                <a:rPr lang="en-US" altLang="ko-KR" dirty="0"/>
                <a:t>. 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B4E1C748-C695-65A5-C667-8A76A260098F}"/>
              </a:ext>
            </a:extLst>
          </p:cNvPr>
          <p:cNvSpPr txBox="1"/>
          <p:nvPr/>
        </p:nvSpPr>
        <p:spPr>
          <a:xfrm>
            <a:off x="513807" y="3863488"/>
            <a:ext cx="28214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Watch dog Timer</a:t>
            </a:r>
            <a:r>
              <a:rPr lang="ko-KR" altLang="en-US" sz="16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란</a:t>
            </a:r>
            <a:r>
              <a:rPr lang="en-US" altLang="ko-KR" sz="16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?</a:t>
            </a:r>
            <a:endParaRPr lang="ko-KR" altLang="en-US" sz="16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FCB47D-46CA-8D1D-EA08-CE266C5745BE}"/>
              </a:ext>
            </a:extLst>
          </p:cNvPr>
          <p:cNvSpPr txBox="1"/>
          <p:nvPr/>
        </p:nvSpPr>
        <p:spPr>
          <a:xfrm>
            <a:off x="740227" y="4313909"/>
            <a:ext cx="1093796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시스템의 오작동을 탐지하고 복구하기 위해 쓰이는 타이머</a:t>
            </a:r>
            <a:endParaRPr lang="en-US" altLang="ko-KR" dirty="0"/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비정상</a:t>
            </a:r>
            <a:r>
              <a:rPr lang="en-US" altLang="ko-KR" dirty="0"/>
              <a:t>, </a:t>
            </a:r>
            <a:r>
              <a:rPr lang="ko-KR" altLang="en-US" dirty="0"/>
              <a:t>무한 루프 등 시스템 통제가 불가능한 상황에서 자동으로 시스템을 </a:t>
            </a:r>
            <a:r>
              <a:rPr lang="ko-KR" altLang="en-US" dirty="0" err="1"/>
              <a:t>리셋하는</a:t>
            </a:r>
            <a:r>
              <a:rPr lang="ko-KR" altLang="en-US" dirty="0"/>
              <a:t> 기능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4927424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49629" y="158750"/>
            <a:ext cx="11892742" cy="65405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61877460-20A8-3B6F-7977-0BD51F79DB44}"/>
              </a:ext>
            </a:extLst>
          </p:cNvPr>
          <p:cNvGrpSpPr/>
          <p:nvPr/>
        </p:nvGrpSpPr>
        <p:grpSpPr>
          <a:xfrm>
            <a:off x="-485731" y="275023"/>
            <a:ext cx="3677875" cy="1212536"/>
            <a:chOff x="-485731" y="275023"/>
            <a:chExt cx="3677875" cy="1212536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9DF9047E-E396-0935-9A72-F1B0CFD7107C}"/>
                </a:ext>
              </a:extLst>
            </p:cNvPr>
            <p:cNvGrpSpPr/>
            <p:nvPr/>
          </p:nvGrpSpPr>
          <p:grpSpPr>
            <a:xfrm>
              <a:off x="-485731" y="275023"/>
              <a:ext cx="2451917" cy="1212536"/>
              <a:chOff x="4783089" y="2609052"/>
              <a:chExt cx="2451917" cy="1212536"/>
            </a:xfrm>
          </p:grpSpPr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32CA580-1715-7C1F-A40C-E7EB331ACC70}"/>
                  </a:ext>
                </a:extLst>
              </p:cNvPr>
              <p:cNvSpPr txBox="1"/>
              <p:nvPr/>
            </p:nvSpPr>
            <p:spPr>
              <a:xfrm>
                <a:off x="5474263" y="2712309"/>
                <a:ext cx="106957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800" dirty="0">
                    <a:latin typeface="Monospac821 BT" panose="020B0609020202020204" pitchFamily="49" charset="0"/>
                  </a:rPr>
                  <a:t>01</a:t>
                </a:r>
                <a:endParaRPr lang="ko-KR" altLang="en-US" sz="2800" dirty="0">
                  <a:latin typeface="Monospac821 BT" panose="020B0609020202020204" pitchFamily="49" charset="0"/>
                </a:endParaRPr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3CAC909A-96A8-2E03-F966-4871839B827C}"/>
                  </a:ext>
                </a:extLst>
              </p:cNvPr>
              <p:cNvSpPr/>
              <p:nvPr/>
            </p:nvSpPr>
            <p:spPr>
              <a:xfrm>
                <a:off x="5639477" y="2609052"/>
                <a:ext cx="739142" cy="90788"/>
              </a:xfrm>
              <a:prstGeom prst="rect">
                <a:avLst/>
              </a:prstGeom>
              <a:ln>
                <a:solidFill>
                  <a:srgbClr val="ED7D3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EA883A0-AB29-04E6-FD8A-1AD54C697935}"/>
                  </a:ext>
                </a:extLst>
              </p:cNvPr>
              <p:cNvSpPr txBox="1"/>
              <p:nvPr/>
            </p:nvSpPr>
            <p:spPr>
              <a:xfrm>
                <a:off x="4783089" y="3483034"/>
                <a:ext cx="245191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endParaRPr lang="ko-KR" altLang="en-US" sz="1600" dirty="0">
                  <a:latin typeface="휴먼둥근헤드라인" panose="02030504000101010101" pitchFamily="18" charset="-127"/>
                  <a:ea typeface="휴먼둥근헤드라인" panose="02030504000101010101" pitchFamily="18" charset="-127"/>
                </a:endParaRPr>
              </a:p>
            </p:txBody>
          </p:sp>
        </p:grp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1A9A1B7-E3DA-44D0-82AC-C0E58A9C2760}"/>
                </a:ext>
              </a:extLst>
            </p:cNvPr>
            <p:cNvSpPr txBox="1"/>
            <p:nvPr/>
          </p:nvSpPr>
          <p:spPr>
            <a:xfrm>
              <a:off x="740227" y="470613"/>
              <a:ext cx="245191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latin typeface="휴먼둥근헤드라인" panose="02030504000101010101" pitchFamily="18" charset="-127"/>
                  <a:ea typeface="휴먼둥근헤드라인" panose="02030504000101010101" pitchFamily="18" charset="-127"/>
                </a:rPr>
                <a:t>프로젝트 개요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2EB20F0E-099B-4F05-4982-1BA310C5CC8C}"/>
              </a:ext>
            </a:extLst>
          </p:cNvPr>
          <p:cNvSpPr txBox="1"/>
          <p:nvPr/>
        </p:nvSpPr>
        <p:spPr>
          <a:xfrm>
            <a:off x="49057" y="1069545"/>
            <a:ext cx="24519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목적</a:t>
            </a:r>
          </a:p>
        </p:txBody>
      </p:sp>
      <p:graphicFrame>
        <p:nvGraphicFramePr>
          <p:cNvPr id="18" name="다이어그램 17">
            <a:extLst>
              <a:ext uri="{FF2B5EF4-FFF2-40B4-BE49-F238E27FC236}">
                <a16:creationId xmlns:a16="http://schemas.microsoft.com/office/drawing/2014/main" id="{984EC55A-B2F4-A55E-7F08-9C8A6C1C718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28385900"/>
              </p:ext>
            </p:extLst>
          </p:nvPr>
        </p:nvGraphicFramePr>
        <p:xfrm>
          <a:off x="205443" y="1254036"/>
          <a:ext cx="11836928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464234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49629" y="158750"/>
            <a:ext cx="11892742" cy="65405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61877460-20A8-3B6F-7977-0BD51F79DB44}"/>
              </a:ext>
            </a:extLst>
          </p:cNvPr>
          <p:cNvGrpSpPr/>
          <p:nvPr/>
        </p:nvGrpSpPr>
        <p:grpSpPr>
          <a:xfrm>
            <a:off x="-485731" y="275023"/>
            <a:ext cx="3677875" cy="1212536"/>
            <a:chOff x="-485731" y="275023"/>
            <a:chExt cx="3677875" cy="1212536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9DF9047E-E396-0935-9A72-F1B0CFD7107C}"/>
                </a:ext>
              </a:extLst>
            </p:cNvPr>
            <p:cNvGrpSpPr/>
            <p:nvPr/>
          </p:nvGrpSpPr>
          <p:grpSpPr>
            <a:xfrm>
              <a:off x="-485731" y="275023"/>
              <a:ext cx="2451917" cy="1212536"/>
              <a:chOff x="4783089" y="2609052"/>
              <a:chExt cx="2451917" cy="1212536"/>
            </a:xfrm>
          </p:grpSpPr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32CA580-1715-7C1F-A40C-E7EB331ACC70}"/>
                  </a:ext>
                </a:extLst>
              </p:cNvPr>
              <p:cNvSpPr txBox="1"/>
              <p:nvPr/>
            </p:nvSpPr>
            <p:spPr>
              <a:xfrm>
                <a:off x="5474263" y="2712309"/>
                <a:ext cx="106957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800" dirty="0">
                    <a:latin typeface="Monospac821 BT" panose="020B0609020202020204" pitchFamily="49" charset="0"/>
                  </a:rPr>
                  <a:t>01</a:t>
                </a:r>
                <a:endParaRPr lang="ko-KR" altLang="en-US" sz="2800" dirty="0">
                  <a:latin typeface="Monospac821 BT" panose="020B0609020202020204" pitchFamily="49" charset="0"/>
                </a:endParaRPr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3CAC909A-96A8-2E03-F966-4871839B827C}"/>
                  </a:ext>
                </a:extLst>
              </p:cNvPr>
              <p:cNvSpPr/>
              <p:nvPr/>
            </p:nvSpPr>
            <p:spPr>
              <a:xfrm>
                <a:off x="5639477" y="2609052"/>
                <a:ext cx="739142" cy="90788"/>
              </a:xfrm>
              <a:prstGeom prst="rect">
                <a:avLst/>
              </a:prstGeom>
              <a:ln>
                <a:solidFill>
                  <a:srgbClr val="ED7D3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EA883A0-AB29-04E6-FD8A-1AD54C697935}"/>
                  </a:ext>
                </a:extLst>
              </p:cNvPr>
              <p:cNvSpPr txBox="1"/>
              <p:nvPr/>
            </p:nvSpPr>
            <p:spPr>
              <a:xfrm>
                <a:off x="4783089" y="3483034"/>
                <a:ext cx="245191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endParaRPr lang="ko-KR" altLang="en-US" sz="1600" dirty="0">
                  <a:latin typeface="휴먼둥근헤드라인" panose="02030504000101010101" pitchFamily="18" charset="-127"/>
                  <a:ea typeface="휴먼둥근헤드라인" panose="02030504000101010101" pitchFamily="18" charset="-127"/>
                </a:endParaRPr>
              </a:p>
            </p:txBody>
          </p:sp>
        </p:grp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1A9A1B7-E3DA-44D0-82AC-C0E58A9C2760}"/>
                </a:ext>
              </a:extLst>
            </p:cNvPr>
            <p:cNvSpPr txBox="1"/>
            <p:nvPr/>
          </p:nvSpPr>
          <p:spPr>
            <a:xfrm>
              <a:off x="740227" y="470613"/>
              <a:ext cx="245191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latin typeface="휴먼둥근헤드라인" panose="02030504000101010101" pitchFamily="18" charset="-127"/>
                  <a:ea typeface="휴먼둥근헤드라인" panose="02030504000101010101" pitchFamily="18" charset="-127"/>
                </a:rPr>
                <a:t>프로젝트 개요</a:t>
              </a: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0A3AACCD-961C-E142-1E21-16DD79E87665}"/>
              </a:ext>
            </a:extLst>
          </p:cNvPr>
          <p:cNvSpPr txBox="1"/>
          <p:nvPr/>
        </p:nvSpPr>
        <p:spPr>
          <a:xfrm>
            <a:off x="1109799" y="949643"/>
            <a:ext cx="27393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Development Tools</a:t>
            </a:r>
            <a:endParaRPr lang="ko-KR" altLang="en-US" sz="16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E2586994-5374-A7C8-7E46-D88AB1386673}"/>
              </a:ext>
            </a:extLst>
          </p:cNvPr>
          <p:cNvGrpSpPr/>
          <p:nvPr/>
        </p:nvGrpSpPr>
        <p:grpSpPr>
          <a:xfrm>
            <a:off x="4247490" y="5369083"/>
            <a:ext cx="3230004" cy="1129832"/>
            <a:chOff x="3849189" y="5395091"/>
            <a:chExt cx="3230004" cy="11298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EB20F0E-099B-4F05-4982-1BA310C5CC8C}"/>
                </a:ext>
              </a:extLst>
            </p:cNvPr>
            <p:cNvSpPr txBox="1"/>
            <p:nvPr/>
          </p:nvSpPr>
          <p:spPr>
            <a:xfrm>
              <a:off x="5510348" y="5790730"/>
              <a:ext cx="156884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latin typeface="휴먼둥근헤드라인" panose="02030504000101010101" pitchFamily="18" charset="-127"/>
                  <a:ea typeface="휴먼둥근헤드라인" panose="02030504000101010101" pitchFamily="18" charset="-127"/>
                </a:rPr>
                <a:t>ARDUINO</a:t>
              </a:r>
              <a:endParaRPr lang="ko-KR" altLang="en-US" sz="16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endParaRPr>
            </a:p>
          </p:txBody>
        </p:sp>
        <p:pic>
          <p:nvPicPr>
            <p:cNvPr id="7" name="Picture 2" descr="아두이노 - 위키백과, 우리 모두의 백과사전">
              <a:extLst>
                <a:ext uri="{FF2B5EF4-FFF2-40B4-BE49-F238E27FC236}">
                  <a16:creationId xmlns:a16="http://schemas.microsoft.com/office/drawing/2014/main" id="{A199B8FF-A0CD-DE9B-3069-09DB48FA1B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49189" y="5395091"/>
              <a:ext cx="1661159" cy="11298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1" name="그림 20">
            <a:extLst>
              <a:ext uri="{FF2B5EF4-FFF2-40B4-BE49-F238E27FC236}">
                <a16:creationId xmlns:a16="http://schemas.microsoft.com/office/drawing/2014/main" id="{586E859D-E087-798F-10EC-AD1AAA05FB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6859" y="1458524"/>
            <a:ext cx="6618281" cy="3558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5991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49629" y="158750"/>
            <a:ext cx="11892742" cy="65405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61877460-20A8-3B6F-7977-0BD51F79DB44}"/>
              </a:ext>
            </a:extLst>
          </p:cNvPr>
          <p:cNvGrpSpPr/>
          <p:nvPr/>
        </p:nvGrpSpPr>
        <p:grpSpPr>
          <a:xfrm>
            <a:off x="-485731" y="275023"/>
            <a:ext cx="3677875" cy="1212536"/>
            <a:chOff x="-485731" y="275023"/>
            <a:chExt cx="3677875" cy="1212536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9DF9047E-E396-0935-9A72-F1B0CFD7107C}"/>
                </a:ext>
              </a:extLst>
            </p:cNvPr>
            <p:cNvGrpSpPr/>
            <p:nvPr/>
          </p:nvGrpSpPr>
          <p:grpSpPr>
            <a:xfrm>
              <a:off x="-485731" y="275023"/>
              <a:ext cx="2451917" cy="1212536"/>
              <a:chOff x="4783089" y="2609052"/>
              <a:chExt cx="2451917" cy="1212536"/>
            </a:xfrm>
          </p:grpSpPr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32CA580-1715-7C1F-A40C-E7EB331ACC70}"/>
                  </a:ext>
                </a:extLst>
              </p:cNvPr>
              <p:cNvSpPr txBox="1"/>
              <p:nvPr/>
            </p:nvSpPr>
            <p:spPr>
              <a:xfrm>
                <a:off x="5474263" y="2712309"/>
                <a:ext cx="106957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800" dirty="0">
                    <a:latin typeface="Monospac821 BT" panose="020B0609020202020204" pitchFamily="49" charset="0"/>
                  </a:rPr>
                  <a:t>01</a:t>
                </a:r>
                <a:endParaRPr lang="ko-KR" altLang="en-US" sz="2800" dirty="0">
                  <a:latin typeface="Monospac821 BT" panose="020B0609020202020204" pitchFamily="49" charset="0"/>
                </a:endParaRPr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3CAC909A-96A8-2E03-F966-4871839B827C}"/>
                  </a:ext>
                </a:extLst>
              </p:cNvPr>
              <p:cNvSpPr/>
              <p:nvPr/>
            </p:nvSpPr>
            <p:spPr>
              <a:xfrm>
                <a:off x="5639477" y="2609052"/>
                <a:ext cx="739142" cy="90788"/>
              </a:xfrm>
              <a:prstGeom prst="rect">
                <a:avLst/>
              </a:prstGeom>
              <a:ln>
                <a:solidFill>
                  <a:srgbClr val="ED7D3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EA883A0-AB29-04E6-FD8A-1AD54C697935}"/>
                  </a:ext>
                </a:extLst>
              </p:cNvPr>
              <p:cNvSpPr txBox="1"/>
              <p:nvPr/>
            </p:nvSpPr>
            <p:spPr>
              <a:xfrm>
                <a:off x="4783089" y="3483034"/>
                <a:ext cx="245191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endParaRPr lang="ko-KR" altLang="en-US" sz="1600" dirty="0">
                  <a:latin typeface="휴먼둥근헤드라인" panose="02030504000101010101" pitchFamily="18" charset="-127"/>
                  <a:ea typeface="휴먼둥근헤드라인" panose="02030504000101010101" pitchFamily="18" charset="-127"/>
                </a:endParaRPr>
              </a:p>
            </p:txBody>
          </p:sp>
        </p:grp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1A9A1B7-E3DA-44D0-82AC-C0E58A9C2760}"/>
                </a:ext>
              </a:extLst>
            </p:cNvPr>
            <p:cNvSpPr txBox="1"/>
            <p:nvPr/>
          </p:nvSpPr>
          <p:spPr>
            <a:xfrm>
              <a:off x="740227" y="470613"/>
              <a:ext cx="245191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latin typeface="휴먼둥근헤드라인" panose="02030504000101010101" pitchFamily="18" charset="-127"/>
                  <a:ea typeface="휴먼둥근헤드라인" panose="02030504000101010101" pitchFamily="18" charset="-127"/>
                </a:rPr>
                <a:t>프로젝트 개요</a:t>
              </a:r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2944E368-37CF-6A48-D797-1556342C08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5049" y="1387905"/>
            <a:ext cx="7563193" cy="4067037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724FCA1D-A4B9-1482-0D27-993506DA4A33}"/>
              </a:ext>
            </a:extLst>
          </p:cNvPr>
          <p:cNvGrpSpPr/>
          <p:nvPr/>
        </p:nvGrpSpPr>
        <p:grpSpPr>
          <a:xfrm>
            <a:off x="5192928" y="5487141"/>
            <a:ext cx="3364346" cy="893717"/>
            <a:chOff x="5192928" y="5487141"/>
            <a:chExt cx="3364346" cy="89371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EB20F0E-099B-4F05-4982-1BA310C5CC8C}"/>
                </a:ext>
              </a:extLst>
            </p:cNvPr>
            <p:cNvSpPr txBox="1"/>
            <p:nvPr/>
          </p:nvSpPr>
          <p:spPr>
            <a:xfrm>
              <a:off x="6105357" y="5764722"/>
              <a:ext cx="245191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latin typeface="휴먼둥근헤드라인" panose="02030504000101010101" pitchFamily="18" charset="-127"/>
                  <a:ea typeface="휴먼둥근헤드라인" panose="02030504000101010101" pitchFamily="18" charset="-127"/>
                </a:rPr>
                <a:t>Processing 4 (PC)</a:t>
              </a:r>
              <a:endParaRPr lang="ko-KR" altLang="en-US" sz="16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endParaRPr>
            </a:p>
          </p:txBody>
        </p:sp>
        <p:pic>
          <p:nvPicPr>
            <p:cNvPr id="12" name="Picture 2" descr="Processing - Wikipedia">
              <a:extLst>
                <a:ext uri="{FF2B5EF4-FFF2-40B4-BE49-F238E27FC236}">
                  <a16:creationId xmlns:a16="http://schemas.microsoft.com/office/drawing/2014/main" id="{8981E2A6-5E51-98D1-F668-553A59F463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92928" y="5487141"/>
              <a:ext cx="893717" cy="8937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DD753601-7609-403E-1711-102D69908FE1}"/>
              </a:ext>
            </a:extLst>
          </p:cNvPr>
          <p:cNvSpPr txBox="1"/>
          <p:nvPr/>
        </p:nvSpPr>
        <p:spPr>
          <a:xfrm>
            <a:off x="1109799" y="949643"/>
            <a:ext cx="27393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Development Tools</a:t>
            </a:r>
            <a:endParaRPr lang="ko-KR" altLang="en-US" sz="16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918940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49629" y="158750"/>
            <a:ext cx="11892742" cy="65405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61877460-20A8-3B6F-7977-0BD51F79DB44}"/>
              </a:ext>
            </a:extLst>
          </p:cNvPr>
          <p:cNvGrpSpPr/>
          <p:nvPr/>
        </p:nvGrpSpPr>
        <p:grpSpPr>
          <a:xfrm>
            <a:off x="-485731" y="275023"/>
            <a:ext cx="3677875" cy="1212536"/>
            <a:chOff x="-485731" y="275023"/>
            <a:chExt cx="3677875" cy="1212536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9DF9047E-E396-0935-9A72-F1B0CFD7107C}"/>
                </a:ext>
              </a:extLst>
            </p:cNvPr>
            <p:cNvGrpSpPr/>
            <p:nvPr/>
          </p:nvGrpSpPr>
          <p:grpSpPr>
            <a:xfrm>
              <a:off x="-485731" y="275023"/>
              <a:ext cx="2451917" cy="1212536"/>
              <a:chOff x="4783089" y="2609052"/>
              <a:chExt cx="2451917" cy="1212536"/>
            </a:xfrm>
          </p:grpSpPr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32CA580-1715-7C1F-A40C-E7EB331ACC70}"/>
                  </a:ext>
                </a:extLst>
              </p:cNvPr>
              <p:cNvSpPr txBox="1"/>
              <p:nvPr/>
            </p:nvSpPr>
            <p:spPr>
              <a:xfrm>
                <a:off x="5474263" y="2712309"/>
                <a:ext cx="106957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800" dirty="0">
                    <a:latin typeface="Monospac821 BT" panose="020B0609020202020204" pitchFamily="49" charset="0"/>
                  </a:rPr>
                  <a:t>01</a:t>
                </a:r>
                <a:endParaRPr lang="ko-KR" altLang="en-US" sz="2800" dirty="0">
                  <a:latin typeface="Monospac821 BT" panose="020B0609020202020204" pitchFamily="49" charset="0"/>
                </a:endParaRPr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3CAC909A-96A8-2E03-F966-4871839B827C}"/>
                  </a:ext>
                </a:extLst>
              </p:cNvPr>
              <p:cNvSpPr/>
              <p:nvPr/>
            </p:nvSpPr>
            <p:spPr>
              <a:xfrm>
                <a:off x="5639477" y="2609052"/>
                <a:ext cx="739142" cy="90788"/>
              </a:xfrm>
              <a:prstGeom prst="rect">
                <a:avLst/>
              </a:prstGeom>
              <a:ln>
                <a:solidFill>
                  <a:srgbClr val="ED7D3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EA883A0-AB29-04E6-FD8A-1AD54C697935}"/>
                  </a:ext>
                </a:extLst>
              </p:cNvPr>
              <p:cNvSpPr txBox="1"/>
              <p:nvPr/>
            </p:nvSpPr>
            <p:spPr>
              <a:xfrm>
                <a:off x="4783089" y="3483034"/>
                <a:ext cx="245191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endParaRPr lang="ko-KR" altLang="en-US" sz="1600" dirty="0">
                  <a:latin typeface="휴먼둥근헤드라인" panose="02030504000101010101" pitchFamily="18" charset="-127"/>
                  <a:ea typeface="휴먼둥근헤드라인" panose="02030504000101010101" pitchFamily="18" charset="-127"/>
                </a:endParaRPr>
              </a:p>
            </p:txBody>
          </p:sp>
        </p:grp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1A9A1B7-E3DA-44D0-82AC-C0E58A9C2760}"/>
                </a:ext>
              </a:extLst>
            </p:cNvPr>
            <p:cNvSpPr txBox="1"/>
            <p:nvPr/>
          </p:nvSpPr>
          <p:spPr>
            <a:xfrm>
              <a:off x="740227" y="470613"/>
              <a:ext cx="245191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latin typeface="휴먼둥근헤드라인" panose="02030504000101010101" pitchFamily="18" charset="-127"/>
                  <a:ea typeface="휴먼둥근헤드라인" panose="02030504000101010101" pitchFamily="18" charset="-127"/>
                </a:rPr>
                <a:t>프로젝트 개요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9B1AED14-CCC0-CEEB-9E7A-3B8BFDC1E104}"/>
              </a:ext>
            </a:extLst>
          </p:cNvPr>
          <p:cNvSpPr txBox="1"/>
          <p:nvPr/>
        </p:nvSpPr>
        <p:spPr>
          <a:xfrm>
            <a:off x="1109799" y="949643"/>
            <a:ext cx="27393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Development Tools</a:t>
            </a:r>
            <a:endParaRPr lang="ko-KR" altLang="en-US" sz="16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7510B319-2F92-E78A-EC61-E832BAE4C1D9}"/>
              </a:ext>
            </a:extLst>
          </p:cNvPr>
          <p:cNvGrpSpPr/>
          <p:nvPr/>
        </p:nvGrpSpPr>
        <p:grpSpPr>
          <a:xfrm>
            <a:off x="4748609" y="5335029"/>
            <a:ext cx="2986032" cy="1068231"/>
            <a:chOff x="4627175" y="5619350"/>
            <a:chExt cx="2986032" cy="106823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EB20F0E-099B-4F05-4982-1BA310C5CC8C}"/>
                </a:ext>
              </a:extLst>
            </p:cNvPr>
            <p:cNvSpPr txBox="1"/>
            <p:nvPr/>
          </p:nvSpPr>
          <p:spPr>
            <a:xfrm>
              <a:off x="5161290" y="5984188"/>
              <a:ext cx="245191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latin typeface="휴먼둥근헤드라인" panose="02030504000101010101" pitchFamily="18" charset="-127"/>
                  <a:ea typeface="휴먼둥근헤드라인" panose="02030504000101010101" pitchFamily="18" charset="-127"/>
                </a:rPr>
                <a:t>Logic - 2</a:t>
              </a:r>
            </a:p>
          </p:txBody>
        </p:sp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5F86B40C-8BC0-2E51-D9B4-DE8AAAFC07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27175" y="5619350"/>
              <a:ext cx="1068231" cy="1068231"/>
            </a:xfrm>
            <a:prstGeom prst="rect">
              <a:avLst/>
            </a:prstGeom>
          </p:spPr>
        </p:pic>
      </p:grpSp>
      <p:pic>
        <p:nvPicPr>
          <p:cNvPr id="27" name="그림 26">
            <a:extLst>
              <a:ext uri="{FF2B5EF4-FFF2-40B4-BE49-F238E27FC236}">
                <a16:creationId xmlns:a16="http://schemas.microsoft.com/office/drawing/2014/main" id="{27C29B44-BF93-481E-60D8-69256C59A6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0" y="1779553"/>
            <a:ext cx="6096000" cy="333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4153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49629" y="158750"/>
            <a:ext cx="11892742" cy="65405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61877460-20A8-3B6F-7977-0BD51F79DB44}"/>
              </a:ext>
            </a:extLst>
          </p:cNvPr>
          <p:cNvGrpSpPr/>
          <p:nvPr/>
        </p:nvGrpSpPr>
        <p:grpSpPr>
          <a:xfrm>
            <a:off x="-485731" y="275023"/>
            <a:ext cx="3677875" cy="1212536"/>
            <a:chOff x="-485731" y="275023"/>
            <a:chExt cx="3677875" cy="1212536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9DF9047E-E396-0935-9A72-F1B0CFD7107C}"/>
                </a:ext>
              </a:extLst>
            </p:cNvPr>
            <p:cNvGrpSpPr/>
            <p:nvPr/>
          </p:nvGrpSpPr>
          <p:grpSpPr>
            <a:xfrm>
              <a:off x="-485731" y="275023"/>
              <a:ext cx="2451917" cy="1212536"/>
              <a:chOff x="4783089" y="2609052"/>
              <a:chExt cx="2451917" cy="1212536"/>
            </a:xfrm>
          </p:grpSpPr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32CA580-1715-7C1F-A40C-E7EB331ACC70}"/>
                  </a:ext>
                </a:extLst>
              </p:cNvPr>
              <p:cNvSpPr txBox="1"/>
              <p:nvPr/>
            </p:nvSpPr>
            <p:spPr>
              <a:xfrm>
                <a:off x="5474263" y="2712309"/>
                <a:ext cx="106957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800" dirty="0">
                    <a:latin typeface="Monospac821 BT" panose="020B0609020202020204" pitchFamily="49" charset="0"/>
                  </a:rPr>
                  <a:t>01</a:t>
                </a:r>
                <a:endParaRPr lang="ko-KR" altLang="en-US" sz="2800" dirty="0">
                  <a:latin typeface="Monospac821 BT" panose="020B0609020202020204" pitchFamily="49" charset="0"/>
                </a:endParaRPr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3CAC909A-96A8-2E03-F966-4871839B827C}"/>
                  </a:ext>
                </a:extLst>
              </p:cNvPr>
              <p:cNvSpPr/>
              <p:nvPr/>
            </p:nvSpPr>
            <p:spPr>
              <a:xfrm>
                <a:off x="5639477" y="2609052"/>
                <a:ext cx="739142" cy="90788"/>
              </a:xfrm>
              <a:prstGeom prst="rect">
                <a:avLst/>
              </a:prstGeom>
              <a:ln>
                <a:solidFill>
                  <a:srgbClr val="ED7D3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EA883A0-AB29-04E6-FD8A-1AD54C697935}"/>
                  </a:ext>
                </a:extLst>
              </p:cNvPr>
              <p:cNvSpPr txBox="1"/>
              <p:nvPr/>
            </p:nvSpPr>
            <p:spPr>
              <a:xfrm>
                <a:off x="4783089" y="3483034"/>
                <a:ext cx="245191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endParaRPr lang="ko-KR" altLang="en-US" sz="1600" dirty="0">
                  <a:latin typeface="휴먼둥근헤드라인" panose="02030504000101010101" pitchFamily="18" charset="-127"/>
                  <a:ea typeface="휴먼둥근헤드라인" panose="02030504000101010101" pitchFamily="18" charset="-127"/>
                </a:endParaRPr>
              </a:p>
            </p:txBody>
          </p:sp>
        </p:grp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1A9A1B7-E3DA-44D0-82AC-C0E58A9C2760}"/>
                </a:ext>
              </a:extLst>
            </p:cNvPr>
            <p:cNvSpPr txBox="1"/>
            <p:nvPr/>
          </p:nvSpPr>
          <p:spPr>
            <a:xfrm>
              <a:off x="740227" y="470613"/>
              <a:ext cx="245191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latin typeface="휴먼둥근헤드라인" panose="02030504000101010101" pitchFamily="18" charset="-127"/>
                  <a:ea typeface="휴먼둥근헤드라인" panose="02030504000101010101" pitchFamily="18" charset="-127"/>
                </a:rPr>
                <a:t>프로젝트 개요</a:t>
              </a: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0A3AACCD-961C-E142-1E21-16DD79E87665}"/>
              </a:ext>
            </a:extLst>
          </p:cNvPr>
          <p:cNvSpPr txBox="1"/>
          <p:nvPr/>
        </p:nvSpPr>
        <p:spPr>
          <a:xfrm>
            <a:off x="205443" y="983045"/>
            <a:ext cx="27393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Hardware Tools</a:t>
            </a:r>
            <a:endParaRPr lang="ko-KR" altLang="en-US" sz="16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CCD777DB-FAB7-2B2D-9F72-D0097E0E432E}"/>
              </a:ext>
            </a:extLst>
          </p:cNvPr>
          <p:cNvGrpSpPr/>
          <p:nvPr/>
        </p:nvGrpSpPr>
        <p:grpSpPr>
          <a:xfrm>
            <a:off x="1021703" y="1911613"/>
            <a:ext cx="2170441" cy="1972100"/>
            <a:chOff x="8899399" y="2694033"/>
            <a:chExt cx="2170441" cy="1972100"/>
          </a:xfrm>
        </p:grpSpPr>
        <p:pic>
          <p:nvPicPr>
            <p:cNvPr id="12" name="Picture 4" descr="아두이노 스위치 버튼 살펴보기[아두이노 알아보기 6편] : 네이버 블로그">
              <a:extLst>
                <a:ext uri="{FF2B5EF4-FFF2-40B4-BE49-F238E27FC236}">
                  <a16:creationId xmlns:a16="http://schemas.microsoft.com/office/drawing/2014/main" id="{5902379F-C1B5-EC99-4BE8-33C25BEDC1F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7160" b="92505" l="23284" r="74563">
                          <a14:foregroundMark x1="23553" y1="39645" x2="23553" y2="39645"/>
                          <a14:foregroundMark x1="67160" y1="50690" x2="67160" y2="50690"/>
                          <a14:foregroundMark x1="62853" y1="52663" x2="62853" y2="52663"/>
                          <a14:foregroundMark x1="63122" y1="43787" x2="63122" y2="43787"/>
                          <a14:foregroundMark x1="61507" y1="36292" x2="61642" y2="47732"/>
                          <a14:foregroundMark x1="61642" y1="47732" x2="71063" y2="53254"/>
                          <a14:foregroundMark x1="71063" y1="53254" x2="65545" y2="35897"/>
                          <a14:foregroundMark x1="65545" y1="35897" x2="60700" y2="42801"/>
                          <a14:foregroundMark x1="60700" y1="42801" x2="59892" y2="54043"/>
                          <a14:foregroundMark x1="59892" y1="54043" x2="66891" y2="54635"/>
                          <a14:foregroundMark x1="66891" y1="54635" x2="67833" y2="53452"/>
                          <a14:foregroundMark x1="41857" y1="65680" x2="27187" y2="39842"/>
                          <a14:foregroundMark x1="27187" y1="39842" x2="34455" y2="32150"/>
                          <a14:foregroundMark x1="34455" y1="32150" x2="38762" y2="41026"/>
                          <a14:foregroundMark x1="38762" y1="41026" x2="39973" y2="62722"/>
                          <a14:foregroundMark x1="39973" y1="62722" x2="41050" y2="65483"/>
                          <a14:foregroundMark x1="27725" y1="33925" x2="27725" y2="34911"/>
                          <a14:foregroundMark x1="27322" y1="34320" x2="25707" y2="38462"/>
                          <a14:foregroundMark x1="38762" y1="19921" x2="45895" y2="14793"/>
                          <a14:foregroundMark x1="45895" y1="14793" x2="54374" y2="17160"/>
                          <a14:foregroundMark x1="54374" y1="17160" x2="39569" y2="19527"/>
                          <a14:foregroundMark x1="74428" y1="47140" x2="73486" y2="57199"/>
                          <a14:foregroundMark x1="73486" y1="57199" x2="74697" y2="47535"/>
                          <a14:foregroundMark x1="33782" y1="69034" x2="29610" y2="79487"/>
                          <a14:foregroundMark x1="32543" y1="75308" x2="34455" y2="72584"/>
                          <a14:foregroundMark x1="29610" y1="79487" x2="32286" y2="75674"/>
                          <a14:foregroundMark x1="34455" y1="72584" x2="34455" y2="71992"/>
                          <a14:foregroundMark x1="24764" y1="54832" x2="23284" y2="67653"/>
                          <a14:foregroundMark x1="23284" y1="67653" x2="26918" y2="58580"/>
                          <a14:foregroundMark x1="26918" y1="58580" x2="26918" y2="57396"/>
                          <a14:foregroundMark x1="23957" y1="68047" x2="23957" y2="68047"/>
                          <a14:foregroundMark x1="24899" y1="70020" x2="24899" y2="70020"/>
                          <a14:foregroundMark x1="24630" y1="70020" x2="23688" y2="69625"/>
                          <a14:foregroundMark x1="32137" y1="78464" x2="31494" y2="80079"/>
                          <a14:foregroundMark x1="31629" y1="80276" x2="32032" y2="79487"/>
                          <a14:foregroundMark x1="32571" y1="82051" x2="31359" y2="86391"/>
                          <a14:foregroundMark x1="31778" y1="85341" x2="31225" y2="92505"/>
                          <a14:foregroundMark x1="36205" y1="85799" x2="36474" y2="86193"/>
                          <a14:foregroundMark x1="35263" y1="84418" x2="36205" y2="85799"/>
                          <a14:foregroundMark x1="34563" y1="83393" x2="35263" y2="84418"/>
                          <a14:foregroundMark x1="33782" y1="82249" x2="34135" y2="82766"/>
                          <a14:foregroundMark x1="35765" y1="85798" x2="35801" y2="86193"/>
                          <a14:backgroundMark x1="34590" y1="75542" x2="34051" y2="85602"/>
                          <a14:backgroundMark x1="34051" y1="85602" x2="35262" y2="76726"/>
                          <a14:backgroundMark x1="35262" y1="86193" x2="35262" y2="86193"/>
                          <a14:backgroundMark x1="35935" y1="84418" x2="35935" y2="84418"/>
                          <a14:backgroundMark x1="36339" y1="85799" x2="36339" y2="8579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606" t="11995" r="22559" b="9381"/>
            <a:stretch/>
          </p:blipFill>
          <p:spPr bwMode="auto">
            <a:xfrm>
              <a:off x="8899399" y="2836817"/>
              <a:ext cx="1276724" cy="1184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10" descr="Lite-On2.6 V Red LED 5mm Through Hole, LTL-307P | RS">
              <a:extLst>
                <a:ext uri="{FF2B5EF4-FFF2-40B4-BE49-F238E27FC236}">
                  <a16:creationId xmlns:a16="http://schemas.microsoft.com/office/drawing/2014/main" id="{39B9A7BF-9F15-5D2C-B753-719761E2DCE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5013" b="95515" l="25852" r="73926">
                          <a14:foregroundMark x1="70074" y1="8047" x2="70074" y2="8047"/>
                          <a14:foregroundMark x1="72222" y1="7124" x2="72222" y2="7124"/>
                          <a14:foregroundMark x1="73926" y1="13061" x2="73926" y2="13061"/>
                          <a14:foregroundMark x1="27778" y1="92348" x2="27778" y2="92348"/>
                          <a14:foregroundMark x1="25852" y1="95515" x2="25852" y2="95515"/>
                          <a14:foregroundMark x1="70741" y1="5013" x2="70741" y2="501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956" r="23328"/>
            <a:stretch/>
          </p:blipFill>
          <p:spPr bwMode="auto">
            <a:xfrm flipH="1">
              <a:off x="9961664" y="2694033"/>
              <a:ext cx="1108176" cy="13271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08133B6-B271-02B3-0EC7-A2EC961E2C6C}"/>
                </a:ext>
              </a:extLst>
            </p:cNvPr>
            <p:cNvSpPr txBox="1"/>
            <p:nvPr/>
          </p:nvSpPr>
          <p:spPr>
            <a:xfrm>
              <a:off x="9282406" y="4296801"/>
              <a:ext cx="17874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/>
                <a:t>Button / LED</a:t>
              </a:r>
              <a:endParaRPr lang="ko-KR" altLang="en-US" dirty="0"/>
            </a:p>
          </p:txBody>
        </p:sp>
      </p:grpSp>
      <p:pic>
        <p:nvPicPr>
          <p:cNvPr id="20" name="그림 19" descr="회로, 전자제품이(가) 표시된 사진&#10;&#10;자동 생성된 설명">
            <a:extLst>
              <a:ext uri="{FF2B5EF4-FFF2-40B4-BE49-F238E27FC236}">
                <a16:creationId xmlns:a16="http://schemas.microsoft.com/office/drawing/2014/main" id="{2B51928A-F6CA-6CFF-A888-36D8D2BF462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2050" y="1858104"/>
            <a:ext cx="2097741" cy="1576948"/>
          </a:xfrm>
          <a:prstGeom prst="rect">
            <a:avLst/>
          </a:prstGeom>
        </p:spPr>
      </p:pic>
      <p:pic>
        <p:nvPicPr>
          <p:cNvPr id="24" name="그림 23" descr="케이블, 커넥터, 다크, 어댑터이(가) 표시된 사진&#10;&#10;자동 생성된 설명">
            <a:extLst>
              <a:ext uri="{FF2B5EF4-FFF2-40B4-BE49-F238E27FC236}">
                <a16:creationId xmlns:a16="http://schemas.microsoft.com/office/drawing/2014/main" id="{E09ACACC-EA0E-364A-9023-723095267A6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4749" y="3976693"/>
            <a:ext cx="2097741" cy="2097741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54B47E16-424D-5CC6-D8B7-6D542BDC50E5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4311" y="1741142"/>
            <a:ext cx="1810873" cy="1810873"/>
          </a:xfrm>
          <a:prstGeom prst="rect">
            <a:avLst/>
          </a:prstGeom>
        </p:spPr>
      </p:pic>
      <p:pic>
        <p:nvPicPr>
          <p:cNvPr id="28" name="그림 27" descr="전자제품, 회로이(가) 표시된 사진&#10;&#10;자동 생성된 설명">
            <a:extLst>
              <a:ext uri="{FF2B5EF4-FFF2-40B4-BE49-F238E27FC236}">
                <a16:creationId xmlns:a16="http://schemas.microsoft.com/office/drawing/2014/main" id="{956A1FAD-0A53-8348-9EBF-4DA0D09912D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5248" y="1866581"/>
            <a:ext cx="2514600" cy="1819275"/>
          </a:xfrm>
          <a:prstGeom prst="rect">
            <a:avLst/>
          </a:prstGeom>
        </p:spPr>
      </p:pic>
      <p:pic>
        <p:nvPicPr>
          <p:cNvPr id="30" name="그림 29" descr="장치이(가) 표시된 사진&#10;&#10;자동 생성된 설명">
            <a:extLst>
              <a:ext uri="{FF2B5EF4-FFF2-40B4-BE49-F238E27FC236}">
                <a16:creationId xmlns:a16="http://schemas.microsoft.com/office/drawing/2014/main" id="{B6F38EEE-2663-D938-24A0-E38EDC0B4B5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6364" y="3552015"/>
            <a:ext cx="2628140" cy="2628140"/>
          </a:xfrm>
          <a:prstGeom prst="rect">
            <a:avLst/>
          </a:prstGeom>
        </p:spPr>
      </p:pic>
      <p:pic>
        <p:nvPicPr>
          <p:cNvPr id="32" name="그림 31" descr="텍스트이(가) 표시된 사진&#10;&#10;자동 생성된 설명">
            <a:extLst>
              <a:ext uri="{FF2B5EF4-FFF2-40B4-BE49-F238E27FC236}">
                <a16:creationId xmlns:a16="http://schemas.microsoft.com/office/drawing/2014/main" id="{762BB4F3-8E98-E8CC-ADB8-980A809B6DB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4079" y="3671586"/>
            <a:ext cx="2983589" cy="2238984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8C309920-58DD-0908-42B7-12BCC2F4E967}"/>
              </a:ext>
            </a:extLst>
          </p:cNvPr>
          <p:cNvSpPr txBox="1"/>
          <p:nvPr/>
        </p:nvSpPr>
        <p:spPr>
          <a:xfrm>
            <a:off x="4091788" y="3341433"/>
            <a:ext cx="1787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Potentiometer</a:t>
            </a:r>
            <a:endParaRPr lang="ko-KR" alt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A17935B-493E-1F95-59FE-C502D532E05E}"/>
              </a:ext>
            </a:extLst>
          </p:cNvPr>
          <p:cNvSpPr txBox="1"/>
          <p:nvPr/>
        </p:nvSpPr>
        <p:spPr>
          <a:xfrm>
            <a:off x="6721646" y="3360827"/>
            <a:ext cx="1787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MEGA 2560</a:t>
            </a:r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540C11C-FCEB-03EE-2A97-93124646DF29}"/>
              </a:ext>
            </a:extLst>
          </p:cNvPr>
          <p:cNvSpPr txBox="1"/>
          <p:nvPr/>
        </p:nvSpPr>
        <p:spPr>
          <a:xfrm>
            <a:off x="9731413" y="3386743"/>
            <a:ext cx="17874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MEGA 2560</a:t>
            </a:r>
          </a:p>
          <a:p>
            <a:pPr algn="ctr"/>
            <a:r>
              <a:rPr lang="en-US" altLang="ko-KR" dirty="0"/>
              <a:t>Shield</a:t>
            </a:r>
            <a:endParaRPr lang="ko-KR" alt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2844D91-1A16-5B91-EB03-8EC5B4906036}"/>
              </a:ext>
            </a:extLst>
          </p:cNvPr>
          <p:cNvSpPr txBox="1"/>
          <p:nvPr/>
        </p:nvSpPr>
        <p:spPr>
          <a:xfrm>
            <a:off x="2735056" y="5751268"/>
            <a:ext cx="1787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USB TTL</a:t>
            </a:r>
            <a:endParaRPr lang="ko-KR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AC6DDE8-063A-B03D-55AB-C607E90BCE9F}"/>
              </a:ext>
            </a:extLst>
          </p:cNvPr>
          <p:cNvSpPr txBox="1"/>
          <p:nvPr/>
        </p:nvSpPr>
        <p:spPr>
          <a:xfrm>
            <a:off x="5481531" y="5732690"/>
            <a:ext cx="1787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Logic Analyzer</a:t>
            </a:r>
            <a:endParaRPr lang="ko-KR" alt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CE57ED0-A7AA-CEF8-B315-F1ED5E16AA65}"/>
              </a:ext>
            </a:extLst>
          </p:cNvPr>
          <p:cNvSpPr txBox="1"/>
          <p:nvPr/>
        </p:nvSpPr>
        <p:spPr>
          <a:xfrm>
            <a:off x="8655806" y="5702570"/>
            <a:ext cx="1787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Breadboard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600652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10228</TotalTime>
  <Words>509</Words>
  <Application>Microsoft Office PowerPoint</Application>
  <PresentationFormat>와이드스크린</PresentationFormat>
  <Paragraphs>134</Paragraphs>
  <Slides>33</Slides>
  <Notes>0</Notes>
  <HiddenSlides>0</HiddenSlides>
  <MMClips>3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39" baseType="lpstr">
      <vt:lpstr>맑은 고딕</vt:lpstr>
      <vt:lpstr>휴먼둥근헤드라인</vt:lpstr>
      <vt:lpstr>Arial</vt:lpstr>
      <vt:lpstr>Monospac821 BT</vt:lpstr>
      <vt:lpstr>Open Sans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622-9</dc:creator>
  <cp:lastModifiedBy>현석</cp:lastModifiedBy>
  <cp:revision>247</cp:revision>
  <dcterms:created xsi:type="dcterms:W3CDTF">2019-04-07T02:14:34Z</dcterms:created>
  <dcterms:modified xsi:type="dcterms:W3CDTF">2023-05-04T08:46:18Z</dcterms:modified>
</cp:coreProperties>
</file>